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300" r:id="rId6"/>
    <p:sldId id="266" r:id="rId7"/>
    <p:sldId id="301" r:id="rId8"/>
    <p:sldId id="302" r:id="rId9"/>
    <p:sldId id="303" r:id="rId10"/>
    <p:sldId id="305" r:id="rId11"/>
    <p:sldId id="307" r:id="rId12"/>
    <p:sldId id="306" r:id="rId13"/>
    <p:sldId id="308" r:id="rId14"/>
    <p:sldId id="309" r:id="rId15"/>
    <p:sldId id="310" r:id="rId16"/>
    <p:sldId id="312" r:id="rId17"/>
    <p:sldId id="313" r:id="rId18"/>
    <p:sldId id="314" r:id="rId19"/>
    <p:sldId id="315" r:id="rId20"/>
    <p:sldId id="316" r:id="rId21"/>
    <p:sldId id="317" r:id="rId22"/>
    <p:sldId id="318" r:id="rId23"/>
    <p:sldId id="319" r:id="rId24"/>
    <p:sldId id="320" r:id="rId25"/>
    <p:sldId id="321" r:id="rId26"/>
    <p:sldId id="322" r:id="rId27"/>
    <p:sldId id="323" r:id="rId28"/>
    <p:sldId id="324" r:id="rId29"/>
    <p:sldId id="325" r:id="rId30"/>
  </p:sldIdLst>
  <p:sldSz cx="9144000" cy="5143500" type="screen16x9"/>
  <p:notesSz cx="6858000" cy="9144000"/>
  <p:embeddedFontLst>
    <p:embeddedFont>
      <p:font typeface="Fira Code" panose="020B0809050000020004" pitchFamily="49" charset="0"/>
      <p:regular r:id="rId32"/>
      <p:bold r:id="rId33"/>
    </p:embeddedFont>
    <p:embeddedFont>
      <p:font typeface="Montserrat" pitchFamily="2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CF27"/>
    <a:srgbClr val="72D9F0"/>
    <a:srgbClr val="FF5858"/>
    <a:srgbClr val="7C0A52"/>
    <a:srgbClr val="B789BA"/>
    <a:srgbClr val="497685"/>
    <a:srgbClr val="2E323B"/>
    <a:srgbClr val="508695"/>
    <a:srgbClr val="9D79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131D0A7-8B8E-44DD-A26C-8BB789C72A75}">
  <a:tblStyle styleId="{F131D0A7-8B8E-44DD-A26C-8BB789C72A7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 snapToObjects="1">
      <p:cViewPr varScale="1">
        <p:scale>
          <a:sx n="145" d="100"/>
          <a:sy n="145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30.jpg>
</file>

<file path=ppt/media/image31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e7b513348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e7b513348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36968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4920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70879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587001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82006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02992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664433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81800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17506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821077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e7f9c668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e7f9c668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26946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7053076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804708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38232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3953349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53968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1795328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75254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77322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4011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e7b3cc9d3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e7b3cc9d3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ge7f9c668d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8" name="Google Shape;498;ge7f9c668d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ge7f9c668d6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0" name="Google Shape;710;ge7f9c668d6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86147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478508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25514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e7f9c668d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e7f9c668d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70575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413525" y="1144250"/>
            <a:ext cx="5788800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3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2231025" y="27653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1788725" y="1761800"/>
            <a:ext cx="5788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4" name="Google Shape;14;p2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15;p2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16;p2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17;p2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21;p2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2" name="Google Shape;22;p2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3" name="Google Shape;23;p2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4" name="Google Shape;24;p2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5" name="Google Shape;25;p2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" name="Google Shape;26;p2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" name="Google Shape;27;p2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>
            <a:off x="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title" hasCustomPrompt="1"/>
          </p:nvPr>
        </p:nvSpPr>
        <p:spPr>
          <a:xfrm flipH="1">
            <a:off x="2054663" y="586975"/>
            <a:ext cx="1842300" cy="110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10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None/>
              <a:defRPr sz="25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2"/>
          </p:nvPr>
        </p:nvSpPr>
        <p:spPr>
          <a:xfrm>
            <a:off x="2605788" y="1846623"/>
            <a:ext cx="5377200" cy="5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subTitle" idx="1"/>
          </p:nvPr>
        </p:nvSpPr>
        <p:spPr>
          <a:xfrm>
            <a:off x="3038363" y="2448125"/>
            <a:ext cx="3960900" cy="7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" name="Google Shape;35;p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6" name="Google Shape;36;p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7" name="Google Shape;37;p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8" name="Google Shape;38;p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9" name="Google Shape;39;p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0" name="Google Shape;40;p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1" name="Google Shape;41;p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" name="Google Shape;42;p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" name="Google Shape;43;p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" name="Google Shape;44;p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5" name="Google Shape;45;p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6" name="Google Shape;46;p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7" name="Google Shape;47;p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4572000" y="0"/>
            <a:ext cx="4572000" cy="59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"/>
          <p:cNvSpPr txBox="1">
            <a:spLocks noGrp="1"/>
          </p:cNvSpPr>
          <p:nvPr>
            <p:ph type="body" idx="1"/>
          </p:nvPr>
        </p:nvSpPr>
        <p:spPr>
          <a:xfrm>
            <a:off x="1464250" y="1063175"/>
            <a:ext cx="6969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∗"/>
              <a:defRPr sz="10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4" name="Google Shape;54;p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5" name="Google Shape;55;p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6" name="Google Shape;56;p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7" name="Google Shape;57;p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8" name="Google Shape;58;p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59" name="Google Shape;59;p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0" name="Google Shape;60;p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1" name="Google Shape;61;p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2" name="Google Shape;62;p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3" name="Google Shape;63;p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4" name="Google Shape;64;p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5" name="Google Shape;65;p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66" name="Google Shape;66;p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6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3"/>
          <p:cNvSpPr txBox="1">
            <a:spLocks noGrp="1"/>
          </p:cNvSpPr>
          <p:nvPr>
            <p:ph type="title" hasCustomPrompt="1"/>
          </p:nvPr>
        </p:nvSpPr>
        <p:spPr>
          <a:xfrm flipH="1">
            <a:off x="1460450" y="14367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88" name="Google Shape;188;p13"/>
          <p:cNvSpPr txBox="1">
            <a:spLocks noGrp="1"/>
          </p:cNvSpPr>
          <p:nvPr>
            <p:ph type="subTitle" idx="1"/>
          </p:nvPr>
        </p:nvSpPr>
        <p:spPr>
          <a:xfrm>
            <a:off x="2332550" y="17751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13"/>
          <p:cNvSpPr txBox="1">
            <a:spLocks noGrp="1"/>
          </p:cNvSpPr>
          <p:nvPr>
            <p:ph type="subTitle" idx="2"/>
          </p:nvPr>
        </p:nvSpPr>
        <p:spPr>
          <a:xfrm>
            <a:off x="2332550" y="14367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0" name="Google Shape;190;p13"/>
          <p:cNvSpPr txBox="1">
            <a:spLocks noGrp="1"/>
          </p:cNvSpPr>
          <p:nvPr>
            <p:ph type="title" idx="3" hasCustomPrompt="1"/>
          </p:nvPr>
        </p:nvSpPr>
        <p:spPr>
          <a:xfrm flipH="1">
            <a:off x="2850125" y="24198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1" name="Google Shape;191;p13"/>
          <p:cNvSpPr txBox="1">
            <a:spLocks noGrp="1"/>
          </p:cNvSpPr>
          <p:nvPr>
            <p:ph type="subTitle" idx="4"/>
          </p:nvPr>
        </p:nvSpPr>
        <p:spPr>
          <a:xfrm>
            <a:off x="3722225" y="275546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2" name="Google Shape;192;p13"/>
          <p:cNvSpPr txBox="1">
            <a:spLocks noGrp="1"/>
          </p:cNvSpPr>
          <p:nvPr>
            <p:ph type="subTitle" idx="5"/>
          </p:nvPr>
        </p:nvSpPr>
        <p:spPr>
          <a:xfrm>
            <a:off x="3722225" y="24198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>
                <a:solidFill>
                  <a:schemeClr val="l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3" name="Google Shape;193;p13"/>
          <p:cNvSpPr txBox="1">
            <a:spLocks noGrp="1"/>
          </p:cNvSpPr>
          <p:nvPr>
            <p:ph type="title" idx="6" hasCustomPrompt="1"/>
          </p:nvPr>
        </p:nvSpPr>
        <p:spPr>
          <a:xfrm flipH="1">
            <a:off x="4242875" y="340021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194" name="Google Shape;194;p13"/>
          <p:cNvSpPr txBox="1">
            <a:spLocks noGrp="1"/>
          </p:cNvSpPr>
          <p:nvPr>
            <p:ph type="subTitle" idx="7"/>
          </p:nvPr>
        </p:nvSpPr>
        <p:spPr>
          <a:xfrm>
            <a:off x="5114975" y="373859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5" name="Google Shape;195;p13"/>
          <p:cNvSpPr txBox="1">
            <a:spLocks noGrp="1"/>
          </p:cNvSpPr>
          <p:nvPr>
            <p:ph type="subTitle" idx="8"/>
          </p:nvPr>
        </p:nvSpPr>
        <p:spPr>
          <a:xfrm>
            <a:off x="5114975" y="340020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p1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7" name="Google Shape;197;p1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8" name="Google Shape;198;p1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9" name="Google Shape;199;p1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0" name="Google Shape;200;p1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1" name="Google Shape;201;p1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2" name="Google Shape;202;p1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3" name="Google Shape;203;p1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4" name="Google Shape;204;p1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5" name="Google Shape;205;p1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6" name="Google Shape;206;p1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7" name="Google Shape;207;p1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9" name="Google Shape;209;p1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0" name="Google Shape;210;p13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6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6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6"/>
          <p:cNvSpPr txBox="1">
            <a:spLocks noGrp="1"/>
          </p:cNvSpPr>
          <p:nvPr>
            <p:ph type="subTitle" idx="1"/>
          </p:nvPr>
        </p:nvSpPr>
        <p:spPr>
          <a:xfrm>
            <a:off x="5596231" y="1767554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6"/>
          <p:cNvSpPr txBox="1">
            <a:spLocks noGrp="1"/>
          </p:cNvSpPr>
          <p:nvPr>
            <p:ph type="subTitle" idx="2"/>
          </p:nvPr>
        </p:nvSpPr>
        <p:spPr>
          <a:xfrm>
            <a:off x="2494725" y="1767558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p16"/>
          <p:cNvSpPr txBox="1">
            <a:spLocks noGrp="1"/>
          </p:cNvSpPr>
          <p:nvPr>
            <p:ph type="subTitle" idx="3"/>
          </p:nvPr>
        </p:nvSpPr>
        <p:spPr>
          <a:xfrm>
            <a:off x="24947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0" name="Google Shape;260;p16"/>
          <p:cNvSpPr txBox="1">
            <a:spLocks noGrp="1"/>
          </p:cNvSpPr>
          <p:nvPr>
            <p:ph type="subTitle" idx="4"/>
          </p:nvPr>
        </p:nvSpPr>
        <p:spPr>
          <a:xfrm>
            <a:off x="5596225" y="138966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1" name="Google Shape;261;p16"/>
          <p:cNvSpPr txBox="1">
            <a:spLocks noGrp="1"/>
          </p:cNvSpPr>
          <p:nvPr>
            <p:ph type="subTitle" idx="5"/>
          </p:nvPr>
        </p:nvSpPr>
        <p:spPr>
          <a:xfrm>
            <a:off x="6030031" y="3371329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2" name="Google Shape;262;p16"/>
          <p:cNvSpPr txBox="1">
            <a:spLocks noGrp="1"/>
          </p:cNvSpPr>
          <p:nvPr>
            <p:ph type="subTitle" idx="6"/>
          </p:nvPr>
        </p:nvSpPr>
        <p:spPr>
          <a:xfrm>
            <a:off x="2928525" y="3371333"/>
            <a:ext cx="2330700" cy="6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263" name="Google Shape;263;p16"/>
          <p:cNvSpPr txBox="1">
            <a:spLocks noGrp="1"/>
          </p:cNvSpPr>
          <p:nvPr>
            <p:ph type="subTitle" idx="7"/>
          </p:nvPr>
        </p:nvSpPr>
        <p:spPr>
          <a:xfrm>
            <a:off x="29285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4" name="Google Shape;264;p16"/>
          <p:cNvSpPr txBox="1">
            <a:spLocks noGrp="1"/>
          </p:cNvSpPr>
          <p:nvPr>
            <p:ph type="subTitle" idx="8"/>
          </p:nvPr>
        </p:nvSpPr>
        <p:spPr>
          <a:xfrm>
            <a:off x="6030025" y="299343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5" name="Google Shape;265;p16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6" name="Google Shape;266;p16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7" name="Google Shape;267;p16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8" name="Google Shape;268;p16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69" name="Google Shape;269;p16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0" name="Google Shape;270;p16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1" name="Google Shape;271;p16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2" name="Google Shape;272;p16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3" name="Google Shape;273;p16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4" name="Google Shape;274;p16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5" name="Google Shape;275;p16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6" name="Google Shape;276;p16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7" name="Google Shape;277;p16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8" name="Google Shape;278;p16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79" name="Google Shape;279;p1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8"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9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19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6" name="Google Shape;336;p19"/>
          <p:cNvSpPr txBox="1">
            <a:spLocks noGrp="1"/>
          </p:cNvSpPr>
          <p:nvPr>
            <p:ph type="body" idx="1"/>
          </p:nvPr>
        </p:nvSpPr>
        <p:spPr>
          <a:xfrm>
            <a:off x="3306200" y="2227588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37" name="Google Shape;337;p19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8" name="Google Shape;338;p19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39" name="Google Shape;339;p19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0" name="Google Shape;340;p19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1" name="Google Shape;341;p19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2" name="Google Shape;342;p19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3" name="Google Shape;343;p19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4" name="Google Shape;344;p19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5" name="Google Shape;345;p19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6" name="Google Shape;346;p19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7" name="Google Shape;347;p19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8" name="Google Shape;348;p19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49" name="Google Shape;349;p19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0" name="Google Shape;350;p19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351" name="Google Shape;351;p19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9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2091200" y="2372263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3" name="Google Shape;353;p19"/>
          <p:cNvSpPr txBox="1">
            <a:spLocks noGrp="1"/>
          </p:cNvSpPr>
          <p:nvPr>
            <p:ph type="body" idx="3"/>
          </p:nvPr>
        </p:nvSpPr>
        <p:spPr>
          <a:xfrm>
            <a:off x="3739600" y="3164425"/>
            <a:ext cx="4694400" cy="75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Char char="∗"/>
              <a:defRPr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/>
            </a:lvl9pPr>
          </a:lstStyle>
          <a:p>
            <a:endParaRPr/>
          </a:p>
        </p:txBody>
      </p:sp>
      <p:sp>
        <p:nvSpPr>
          <p:cNvPr id="354" name="Google Shape;354;p19"/>
          <p:cNvSpPr txBox="1">
            <a:spLocks noGrp="1"/>
          </p:cNvSpPr>
          <p:nvPr>
            <p:ph type="title" idx="4" hasCustomPrompt="1"/>
          </p:nvPr>
        </p:nvSpPr>
        <p:spPr>
          <a:xfrm flipH="1">
            <a:off x="2524600" y="3309175"/>
            <a:ext cx="1215000" cy="46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355" name="Google Shape;355;p19"/>
          <p:cNvSpPr txBox="1">
            <a:spLocks noGrp="1"/>
          </p:cNvSpPr>
          <p:nvPr>
            <p:ph type="subTitle" idx="5"/>
          </p:nvPr>
        </p:nvSpPr>
        <p:spPr>
          <a:xfrm>
            <a:off x="1672200" y="1245150"/>
            <a:ext cx="5922000" cy="5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9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23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3"/>
          <p:cNvSpPr/>
          <p:nvPr/>
        </p:nvSpPr>
        <p:spPr>
          <a:xfrm>
            <a:off x="457200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3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0" name="Google Shape;420;p23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1" name="Google Shape;421;p23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2" name="Google Shape;422;p23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3" name="Google Shape;423;p23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4" name="Google Shape;424;p23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5" name="Google Shape;425;p23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6" name="Google Shape;426;p23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7" name="Google Shape;427;p23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8" name="Google Shape;428;p23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29" name="Google Shape;429;p23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0" name="Google Shape;430;p23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1" name="Google Shape;431;p23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2" name="Google Shape;432;p23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 1">
  <p:cSld name="CUSTOM_9_2"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4"/>
          <p:cNvSpPr/>
          <p:nvPr/>
        </p:nvSpPr>
        <p:spPr>
          <a:xfrm>
            <a:off x="0" y="542575"/>
            <a:ext cx="9144000" cy="405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24"/>
          <p:cNvSpPr/>
          <p:nvPr/>
        </p:nvSpPr>
        <p:spPr>
          <a:xfrm>
            <a:off x="0" y="0"/>
            <a:ext cx="4572000" cy="62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24"/>
          <p:cNvSpPr txBox="1"/>
          <p:nvPr/>
        </p:nvSpPr>
        <p:spPr>
          <a:xfrm>
            <a:off x="710125" y="745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7" name="Google Shape;437;p24"/>
          <p:cNvSpPr txBox="1"/>
          <p:nvPr/>
        </p:nvSpPr>
        <p:spPr>
          <a:xfrm>
            <a:off x="710125" y="1009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8" name="Google Shape;438;p24"/>
          <p:cNvSpPr txBox="1"/>
          <p:nvPr/>
        </p:nvSpPr>
        <p:spPr>
          <a:xfrm>
            <a:off x="710125" y="1273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39" name="Google Shape;439;p24"/>
          <p:cNvSpPr txBox="1"/>
          <p:nvPr/>
        </p:nvSpPr>
        <p:spPr>
          <a:xfrm>
            <a:off x="710125" y="1537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0" name="Google Shape;440;p24"/>
          <p:cNvSpPr txBox="1"/>
          <p:nvPr/>
        </p:nvSpPr>
        <p:spPr>
          <a:xfrm>
            <a:off x="710125" y="18007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5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1" name="Google Shape;441;p24"/>
          <p:cNvSpPr txBox="1"/>
          <p:nvPr/>
        </p:nvSpPr>
        <p:spPr>
          <a:xfrm>
            <a:off x="710125" y="20644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6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2" name="Google Shape;442;p24"/>
          <p:cNvSpPr txBox="1"/>
          <p:nvPr/>
        </p:nvSpPr>
        <p:spPr>
          <a:xfrm>
            <a:off x="710125" y="23281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7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3" name="Google Shape;443;p24"/>
          <p:cNvSpPr txBox="1"/>
          <p:nvPr/>
        </p:nvSpPr>
        <p:spPr>
          <a:xfrm>
            <a:off x="710125" y="25918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8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4" name="Google Shape;444;p24"/>
          <p:cNvSpPr txBox="1"/>
          <p:nvPr/>
        </p:nvSpPr>
        <p:spPr>
          <a:xfrm>
            <a:off x="710125" y="28555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9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5" name="Google Shape;445;p24"/>
          <p:cNvSpPr txBox="1"/>
          <p:nvPr/>
        </p:nvSpPr>
        <p:spPr>
          <a:xfrm>
            <a:off x="710125" y="31192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10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6" name="Google Shape;446;p24"/>
          <p:cNvSpPr txBox="1"/>
          <p:nvPr/>
        </p:nvSpPr>
        <p:spPr>
          <a:xfrm>
            <a:off x="710125" y="33829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11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7" name="Google Shape;447;p24"/>
          <p:cNvSpPr txBox="1"/>
          <p:nvPr/>
        </p:nvSpPr>
        <p:spPr>
          <a:xfrm>
            <a:off x="710125" y="36466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12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8" name="Google Shape;448;p24"/>
          <p:cNvSpPr txBox="1"/>
          <p:nvPr/>
        </p:nvSpPr>
        <p:spPr>
          <a:xfrm>
            <a:off x="710125" y="39103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13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449" name="Google Shape;449;p24"/>
          <p:cNvSpPr txBox="1"/>
          <p:nvPr/>
        </p:nvSpPr>
        <p:spPr>
          <a:xfrm>
            <a:off x="710125" y="4174050"/>
            <a:ext cx="429000" cy="22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707070"/>
                </a:solidFill>
                <a:latin typeface="Fira Code"/>
                <a:ea typeface="Fira Code"/>
                <a:cs typeface="Fira Code"/>
                <a:sym typeface="Fira Code"/>
              </a:rPr>
              <a:t>14</a:t>
            </a:r>
            <a:endParaRPr>
              <a:solidFill>
                <a:srgbClr val="707070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5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Fira Code"/>
              <a:buNone/>
              <a:defRPr sz="2800">
                <a:solidFill>
                  <a:schemeClr val="lt1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Code"/>
              <a:buNone/>
              <a:defRPr sz="2800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●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○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Fira Code"/>
              <a:buChar char="■"/>
              <a:defRPr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62" r:id="rId6"/>
    <p:sldLayoutId id="2147483665" r:id="rId7"/>
    <p:sldLayoutId id="2147483669" r:id="rId8"/>
    <p:sldLayoutId id="2147483670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27"/>
          <p:cNvSpPr txBox="1">
            <a:spLocks noGrp="1"/>
          </p:cNvSpPr>
          <p:nvPr>
            <p:ph type="ctrTitle"/>
          </p:nvPr>
        </p:nvSpPr>
        <p:spPr>
          <a:xfrm>
            <a:off x="1413524" y="1144250"/>
            <a:ext cx="7387572" cy="51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Programming </a:t>
            </a:r>
            <a:r>
              <a:rPr lang="en" dirty="0">
                <a:solidFill>
                  <a:schemeClr val="accent2"/>
                </a:solidFill>
              </a:rPr>
              <a:t>OOP Final Project</a:t>
            </a:r>
            <a:r>
              <a:rPr lang="en" dirty="0">
                <a:solidFill>
                  <a:schemeClr val="accent3"/>
                </a:solidFill>
              </a:rPr>
              <a:t>{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1"/>
          </p:nvPr>
        </p:nvSpPr>
        <p:spPr>
          <a:xfrm>
            <a:off x="1552225" y="2297800"/>
            <a:ext cx="6202800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Songti SC" panose="02010600040101010101" pitchFamily="2" charset="-122"/>
                <a:ea typeface="Songti SC" panose="02010600040101010101" pitchFamily="2" charset="-122"/>
              </a:rPr>
              <a:t>&lt;</a:t>
            </a:r>
            <a:r>
              <a:rPr lang="en" dirty="0" err="1">
                <a:latin typeface="Songti SC" panose="02010600040101010101" pitchFamily="2" charset="-122"/>
                <a:ea typeface="Songti SC" panose="02010600040101010101" pitchFamily="2" charset="-122"/>
              </a:rPr>
              <a:t>組員</a:t>
            </a:r>
            <a:r>
              <a:rPr lang="en" dirty="0">
                <a:latin typeface="Songti SC" panose="02010600040101010101" pitchFamily="2" charset="-122"/>
                <a:ea typeface="Songti SC" panose="02010600040101010101" pitchFamily="2" charset="-122"/>
              </a:rPr>
              <a:t>: 吳堃豪</a:t>
            </a:r>
            <a:r>
              <a:rPr lang="zh-TW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許馨文 張奕奇 邱郁宸</a:t>
            </a:r>
            <a:r>
              <a:rPr lang="en" dirty="0">
                <a:latin typeface="Songti SC" panose="02010600040101010101" pitchFamily="2" charset="-122"/>
                <a:ea typeface="Songti SC" panose="02010600040101010101" pitchFamily="2" charset="-122"/>
              </a:rPr>
              <a:t>&gt;</a:t>
            </a:r>
            <a:endParaRPr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  <p:sp>
        <p:nvSpPr>
          <p:cNvPr id="460" name="Google Shape;460;p27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OOP Final Project 110-2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2"/>
          </p:nvPr>
        </p:nvSpPr>
        <p:spPr>
          <a:xfrm>
            <a:off x="1459525" y="1761800"/>
            <a:ext cx="7315195" cy="46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6"/>
                </a:solidFill>
              </a:rPr>
              <a:t>[</a:t>
            </a:r>
            <a:r>
              <a:rPr lang="en" dirty="0">
                <a:solidFill>
                  <a:schemeClr val="accent1"/>
                </a:solidFill>
              </a:rPr>
              <a:t>Automatic Volleyball </a:t>
            </a:r>
            <a:r>
              <a:rPr lang="en" dirty="0">
                <a:solidFill>
                  <a:schemeClr val="lt2"/>
                </a:solidFill>
              </a:rPr>
              <a:t>Recorder</a:t>
            </a:r>
            <a:r>
              <a:rPr lang="en" dirty="0">
                <a:solidFill>
                  <a:schemeClr val="accent6"/>
                </a:solidFill>
              </a:rPr>
              <a:t>] 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62" name="Google Shape;462;p27"/>
          <p:cNvGrpSpPr/>
          <p:nvPr/>
        </p:nvGrpSpPr>
        <p:grpSpPr>
          <a:xfrm>
            <a:off x="1413525" y="1759900"/>
            <a:ext cx="506100" cy="2444350"/>
            <a:chOff x="1413525" y="1759900"/>
            <a:chExt cx="506100" cy="2444350"/>
          </a:xfrm>
        </p:grpSpPr>
        <p:cxnSp>
          <p:nvCxnSpPr>
            <p:cNvPr id="463" name="Google Shape;463;p27"/>
            <p:cNvCxnSpPr/>
            <p:nvPr/>
          </p:nvCxnSpPr>
          <p:spPr>
            <a:xfrm>
              <a:off x="1552225" y="1759900"/>
              <a:ext cx="0" cy="17634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64" name="Google Shape;464;p27"/>
            <p:cNvSpPr txBox="1"/>
            <p:nvPr/>
          </p:nvSpPr>
          <p:spPr>
            <a:xfrm>
              <a:off x="1413525" y="3557750"/>
              <a:ext cx="5061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3000">
                  <a:solidFill>
                    <a:schemeClr val="accent3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3000">
                <a:solidFill>
                  <a:schemeClr val="accent3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</p:grpSp>
      <p:sp>
        <p:nvSpPr>
          <p:cNvPr id="465" name="Google Shape;465;p27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OOP </a:t>
            </a:r>
            <a:r>
              <a:rPr lang="en-US" sz="1400" dirty="0"/>
              <a:t>Final </a:t>
            </a:r>
            <a:r>
              <a:rPr lang="en-US" sz="1400" dirty="0" err="1"/>
              <a:t>Project.class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66" name="Google Shape;466;p27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s</a:t>
            </a:r>
            <a:r>
              <a:rPr lang="en" sz="1400" dirty="0">
                <a:solidFill>
                  <a:schemeClr val="accent3"/>
                </a:solidFill>
              </a:rPr>
              <a:t>o_tired.html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232367" y="1619893"/>
            <a:ext cx="3242918" cy="19171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altLang="zh-TW" dirty="0">
                <a:solidFill>
                  <a:schemeClr val="accent3"/>
                </a:solidFill>
              </a:rPr>
              <a:t>Choose either </a:t>
            </a:r>
            <a:r>
              <a:rPr lang="zh-TW" altLang="en-US" dirty="0"/>
              <a:t>查看歷史紀錄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chemeClr val="accent6"/>
                </a:solidFill>
              </a:rPr>
              <a:t>or </a:t>
            </a:r>
            <a:r>
              <a:rPr lang="zh-TW" altLang="en-US" dirty="0"/>
              <a:t>創建新的記錄表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18733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sz="2000" dirty="0" err="1">
                <a:solidFill>
                  <a:srgbClr val="9D79A3"/>
                </a:solidFill>
              </a:rPr>
              <a:t>FirstPage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6" name="圖片 15">
            <a:extLst>
              <a:ext uri="{FF2B5EF4-FFF2-40B4-BE49-F238E27FC236}">
                <a16:creationId xmlns:a16="http://schemas.microsoft.com/office/drawing/2014/main" id="{CE5DE205-A0CD-B29E-ED64-6280ED4D7BB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5285" y="1262171"/>
            <a:ext cx="4710355" cy="29317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0943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3" y="1602913"/>
            <a:ext cx="6161961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zh-TW" altLang="en-US" dirty="0"/>
              <a:t>查看歷史紀錄</a:t>
            </a:r>
            <a:r>
              <a:rPr lang="en-US" dirty="0">
                <a:solidFill>
                  <a:schemeClr val="accent3"/>
                </a:solidFill>
              </a:rPr>
              <a:t>”</a:t>
            </a:r>
          </a:p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dirty="0">
                <a:solidFill>
                  <a:srgbClr val="FF5858"/>
                </a:solidFill>
              </a:rPr>
              <a:t>SELECT</a:t>
            </a:r>
            <a:r>
              <a:rPr lang="en-US" dirty="0">
                <a:solidFill>
                  <a:schemeClr val="accent3"/>
                </a:solidFill>
              </a:rPr>
              <a:t> DATA FROM SQL where account == ’</a:t>
            </a:r>
            <a:r>
              <a:rPr lang="en-US" dirty="0" err="1">
                <a:solidFill>
                  <a:srgbClr val="A5CF27"/>
                </a:solidFill>
              </a:rPr>
              <a:t>accountname</a:t>
            </a:r>
            <a:r>
              <a:rPr lang="en-US" dirty="0">
                <a:solidFill>
                  <a:schemeClr val="accent3"/>
                </a:solidFill>
              </a:rPr>
              <a:t>’”</a:t>
            </a: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18733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sz="2000" dirty="0" err="1">
                <a:solidFill>
                  <a:srgbClr val="9D79A3"/>
                </a:solidFill>
              </a:rPr>
              <a:t>FirstPage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B1460C0F-353A-5F90-D54B-275204FC265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45" t="1" r="11851" b="58102"/>
          <a:stretch/>
        </p:blipFill>
        <p:spPr bwMode="auto">
          <a:xfrm>
            <a:off x="1590924" y="2188544"/>
            <a:ext cx="4634923" cy="1611388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34209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3" y="1570324"/>
            <a:ext cx="7719725" cy="9688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zh-TW" altLang="en-US" dirty="0"/>
              <a:t>創建新的記錄表</a:t>
            </a:r>
            <a:r>
              <a:rPr lang="en-US" dirty="0">
                <a:solidFill>
                  <a:schemeClr val="accent3"/>
                </a:solidFill>
              </a:rPr>
              <a:t>”</a:t>
            </a:r>
          </a:p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altLang="zh-TW" dirty="0">
                <a:solidFill>
                  <a:schemeClr val="accent3"/>
                </a:solidFill>
              </a:rPr>
              <a:t>“key in player‘s </a:t>
            </a:r>
            <a:r>
              <a:rPr lang="en-US" altLang="zh-TW" dirty="0">
                <a:solidFill>
                  <a:srgbClr val="497685"/>
                </a:solidFill>
              </a:rPr>
              <a:t>data</a:t>
            </a:r>
            <a:r>
              <a:rPr lang="en-US" altLang="zh-TW" dirty="0">
                <a:solidFill>
                  <a:schemeClr val="accent3"/>
                </a:solidFill>
              </a:rPr>
              <a:t>, </a:t>
            </a:r>
            <a:r>
              <a:rPr lang="en-US" altLang="zh-TW" dirty="0">
                <a:solidFill>
                  <a:srgbClr val="497685"/>
                </a:solidFill>
              </a:rPr>
              <a:t>sex</a:t>
            </a:r>
            <a:r>
              <a:rPr lang="en-US" altLang="zh-TW" dirty="0">
                <a:solidFill>
                  <a:schemeClr val="accent3"/>
                </a:solidFill>
              </a:rPr>
              <a:t> and their </a:t>
            </a:r>
            <a:r>
              <a:rPr lang="en-US" altLang="zh-TW" dirty="0">
                <a:solidFill>
                  <a:srgbClr val="497685"/>
                </a:solidFill>
              </a:rPr>
              <a:t>locations</a:t>
            </a:r>
            <a:r>
              <a:rPr lang="en-US" altLang="zh-TW" dirty="0">
                <a:solidFill>
                  <a:schemeClr val="accent3"/>
                </a:solidFill>
              </a:rPr>
              <a:t>”</a:t>
            </a:r>
          </a:p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 altLang="en-US" dirty="0">
                <a:solidFill>
                  <a:schemeClr val="accent3"/>
                </a:solidFill>
              </a:rPr>
              <a:t>*</a:t>
            </a:r>
            <a:r>
              <a:rPr lang="en-US" altLang="zh-TW" dirty="0">
                <a:solidFill>
                  <a:schemeClr val="accent3"/>
                </a:solidFill>
              </a:rPr>
              <a:t>In order to be used in the Mixed Cup, we added the option of </a:t>
            </a:r>
            <a:r>
              <a:rPr lang="en-US" altLang="zh-TW" dirty="0">
                <a:solidFill>
                  <a:srgbClr val="B789BA"/>
                </a:solidFill>
              </a:rPr>
              <a:t>Female</a:t>
            </a:r>
          </a:p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zh-TW" altLang="en-US" dirty="0">
                <a:solidFill>
                  <a:schemeClr val="accent3"/>
                </a:solidFill>
              </a:rPr>
              <a:t>*</a:t>
            </a:r>
            <a:r>
              <a:rPr lang="en-US" altLang="zh-TW" dirty="0">
                <a:solidFill>
                  <a:schemeClr val="accent3"/>
                </a:solidFill>
              </a:rPr>
              <a:t>Using </a:t>
            </a:r>
            <a:r>
              <a:rPr lang="en-US" altLang="zh-TW" dirty="0" err="1">
                <a:solidFill>
                  <a:srgbClr val="A5CF27"/>
                </a:solidFill>
              </a:rPr>
              <a:t>DateTimeFormatter</a:t>
            </a:r>
            <a:r>
              <a:rPr lang="en-US" altLang="zh-TW" dirty="0">
                <a:solidFill>
                  <a:schemeClr val="accent3"/>
                </a:solidFill>
              </a:rPr>
              <a:t> and </a:t>
            </a:r>
            <a:r>
              <a:rPr lang="en-US" altLang="zh-TW" dirty="0" err="1">
                <a:solidFill>
                  <a:srgbClr val="A5CF27"/>
                </a:solidFill>
              </a:rPr>
              <a:t>LocalDateTime.now</a:t>
            </a:r>
            <a:r>
              <a:rPr lang="en-US" altLang="zh-TW" dirty="0">
                <a:solidFill>
                  <a:srgbClr val="A5CF27"/>
                </a:solidFill>
              </a:rPr>
              <a:t>()</a:t>
            </a:r>
            <a:r>
              <a:rPr lang="en-US" altLang="zh-TW" dirty="0">
                <a:solidFill>
                  <a:schemeClr val="accent3"/>
                </a:solidFill>
              </a:rPr>
              <a:t> to get the time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18733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sz="2000" dirty="0" err="1">
                <a:solidFill>
                  <a:srgbClr val="9D79A3"/>
                </a:solidFill>
              </a:rPr>
              <a:t>FirstPage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B28A442E-798C-FE66-1E23-6A7BB8C6D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90925" y="2618802"/>
            <a:ext cx="4165455" cy="164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3305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4" y="1602912"/>
            <a:ext cx="4926125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rgbClr val="72D9F0"/>
                </a:solidFill>
              </a:rPr>
              <a:t>“</a:t>
            </a:r>
            <a:r>
              <a:rPr lang="zh-TW" altLang="en-US" dirty="0">
                <a:solidFill>
                  <a:srgbClr val="72D9F0"/>
                </a:solidFill>
              </a:rPr>
              <a:t>是否加入自由球員及其資料</a:t>
            </a:r>
            <a:r>
              <a:rPr lang="en-US" dirty="0">
                <a:solidFill>
                  <a:srgbClr val="72D9F0"/>
                </a:solidFill>
              </a:rPr>
              <a:t>”</a:t>
            </a:r>
            <a:endParaRPr dirty="0">
              <a:solidFill>
                <a:srgbClr val="72D9F0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18733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sz="2000" dirty="0" err="1">
                <a:solidFill>
                  <a:srgbClr val="9D79A3"/>
                </a:solidFill>
              </a:rPr>
              <a:t>FirstPage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2D80DEA7-3EBD-96F1-5E2C-4D30F0C3ED7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925" y="2179651"/>
            <a:ext cx="3000591" cy="160383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39BD8D3D-1C3E-2C21-CAD3-F1BA70AA2EF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84"/>
          <a:stretch/>
        </p:blipFill>
        <p:spPr bwMode="auto">
          <a:xfrm>
            <a:off x="4844564" y="2159015"/>
            <a:ext cx="2708509" cy="1623369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434919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4" y="1602912"/>
            <a:ext cx="6942126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altLang="zh-TW" dirty="0">
                <a:solidFill>
                  <a:schemeClr val="accent3"/>
                </a:solidFill>
              </a:rPr>
              <a:t>The system would detect if there are </a:t>
            </a:r>
            <a:r>
              <a:rPr lang="en-US" altLang="zh-TW" dirty="0" err="1">
                <a:solidFill>
                  <a:schemeClr val="accent3"/>
                </a:solidFill>
              </a:rPr>
              <a:t>middleblockers</a:t>
            </a:r>
            <a:r>
              <a:rPr lang="en-US" altLang="zh-TW" dirty="0">
                <a:solidFill>
                  <a:schemeClr val="accent3"/>
                </a:solidFill>
              </a:rPr>
              <a:t> and asks for </a:t>
            </a:r>
            <a:r>
              <a:rPr lang="en-US" altLang="zh-TW" dirty="0">
                <a:solidFill>
                  <a:srgbClr val="72D9F0"/>
                </a:solidFill>
              </a:rPr>
              <a:t>substitutions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18733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sz="2000" dirty="0" err="1">
                <a:solidFill>
                  <a:srgbClr val="9D79A3"/>
                </a:solidFill>
              </a:rPr>
              <a:t>FirstPage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6" name="圖片 15">
            <a:extLst>
              <a:ext uri="{FF2B5EF4-FFF2-40B4-BE49-F238E27FC236}">
                <a16:creationId xmlns:a16="http://schemas.microsoft.com/office/drawing/2014/main" id="{9F655744-BCCE-A613-2745-86E328F055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3454" y="2179651"/>
            <a:ext cx="4345142" cy="16233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61804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3" y="1602912"/>
            <a:ext cx="6970835" cy="6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“To decide the </a:t>
            </a:r>
            <a:r>
              <a:rPr lang="en-US" dirty="0">
                <a:solidFill>
                  <a:srgbClr val="A5CF27"/>
                </a:solidFill>
              </a:rPr>
              <a:t>server order</a:t>
            </a:r>
            <a:r>
              <a:rPr lang="en-US" dirty="0">
                <a:solidFill>
                  <a:schemeClr val="accent3"/>
                </a:solidFill>
              </a:rPr>
              <a:t> which would affect the decoration of the </a:t>
            </a:r>
            <a:r>
              <a:rPr lang="en-US" dirty="0">
                <a:solidFill>
                  <a:srgbClr val="72D9F0"/>
                </a:solidFill>
              </a:rPr>
              <a:t>Labels</a:t>
            </a:r>
            <a:r>
              <a:rPr lang="en-US" dirty="0">
                <a:solidFill>
                  <a:schemeClr val="accent3"/>
                </a:solidFill>
              </a:rPr>
              <a:t> and </a:t>
            </a:r>
            <a:r>
              <a:rPr lang="en-US" dirty="0">
                <a:solidFill>
                  <a:srgbClr val="72D9F0"/>
                </a:solidFill>
              </a:rPr>
              <a:t>Logic</a:t>
            </a:r>
            <a:r>
              <a:rPr lang="en-US" dirty="0">
                <a:solidFill>
                  <a:schemeClr val="accent3"/>
                </a:solidFill>
              </a:rPr>
              <a:t> later”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18733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sz="2000" dirty="0" err="1">
                <a:solidFill>
                  <a:srgbClr val="9D79A3"/>
                </a:solidFill>
              </a:rPr>
              <a:t>FirstPage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51C103D5-F6D0-1CBD-D45F-9B534CCAD0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0287" y="2370184"/>
            <a:ext cx="3031475" cy="161889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11416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4" y="1602912"/>
            <a:ext cx="6942126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altLang="zh-TW" dirty="0">
                <a:solidFill>
                  <a:schemeClr val="accent3"/>
                </a:solidFill>
              </a:rPr>
              <a:t>Designed to deal with </a:t>
            </a:r>
            <a:r>
              <a:rPr lang="en-US" altLang="zh-TW" dirty="0">
                <a:solidFill>
                  <a:srgbClr val="B789BA"/>
                </a:solidFill>
              </a:rPr>
              <a:t>logical</a:t>
            </a:r>
            <a:r>
              <a:rPr lang="en-US" altLang="zh-TW" dirty="0">
                <a:solidFill>
                  <a:schemeClr val="accent3"/>
                </a:solidFill>
              </a:rPr>
              <a:t> and </a:t>
            </a:r>
            <a:r>
              <a:rPr lang="en-US" altLang="zh-TW" dirty="0">
                <a:solidFill>
                  <a:srgbClr val="B789BA"/>
                </a:solidFill>
              </a:rPr>
              <a:t>arithmetical</a:t>
            </a:r>
            <a:r>
              <a:rPr lang="en-US" altLang="zh-TW" dirty="0">
                <a:solidFill>
                  <a:schemeClr val="accent3"/>
                </a:solidFill>
              </a:rPr>
              <a:t> issues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ScoreManager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714;p36">
            <a:extLst>
              <a:ext uri="{FF2B5EF4-FFF2-40B4-BE49-F238E27FC236}">
                <a16:creationId xmlns:a16="http://schemas.microsoft.com/office/drawing/2014/main" id="{67AF9FF8-0F11-9CD9-901A-556841DD4C88}"/>
              </a:ext>
            </a:extLst>
          </p:cNvPr>
          <p:cNvSpPr txBox="1">
            <a:spLocks/>
          </p:cNvSpPr>
          <p:nvPr/>
        </p:nvSpPr>
        <p:spPr>
          <a:xfrm>
            <a:off x="2152478" y="2379577"/>
            <a:ext cx="233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buFont typeface="Fira Code"/>
              <a:buNone/>
            </a:pPr>
            <a:r>
              <a:rPr lang="zh-TW" altLang="en-US" dirty="0"/>
              <a:t>判斷輪轉</a:t>
            </a:r>
            <a:r>
              <a:rPr lang="en-US" altLang="zh-TW" dirty="0"/>
              <a:t>/</a:t>
            </a:r>
            <a:r>
              <a:rPr lang="zh-TW" altLang="en-US" dirty="0"/>
              <a:t>發球邏輯</a:t>
            </a:r>
          </a:p>
        </p:txBody>
      </p:sp>
      <p:sp>
        <p:nvSpPr>
          <p:cNvPr id="14" name="Google Shape;715;p36">
            <a:extLst>
              <a:ext uri="{FF2B5EF4-FFF2-40B4-BE49-F238E27FC236}">
                <a16:creationId xmlns:a16="http://schemas.microsoft.com/office/drawing/2014/main" id="{EDEB7973-5191-3C81-4EF7-6FE39B6197EF}"/>
              </a:ext>
            </a:extLst>
          </p:cNvPr>
          <p:cNvSpPr txBox="1">
            <a:spLocks/>
          </p:cNvSpPr>
          <p:nvPr/>
        </p:nvSpPr>
        <p:spPr>
          <a:xfrm>
            <a:off x="5112168" y="2379577"/>
            <a:ext cx="4499832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000" b="0" i="0" u="none" strike="noStrike" cap="none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zh-TW" altLang="en-US" sz="1400" dirty="0"/>
              <a:t>進行個別球員資料之紀錄</a:t>
            </a:r>
          </a:p>
          <a:p>
            <a:r>
              <a:rPr lang="zh-TW" altLang="en-US" sz="1400" dirty="0"/>
              <a:t>（發球得分、攔網得分、攻擊得分、失誤失分）</a:t>
            </a:r>
          </a:p>
        </p:txBody>
      </p:sp>
      <p:grpSp>
        <p:nvGrpSpPr>
          <p:cNvPr id="56" name="Google Shape;763;p36">
            <a:extLst>
              <a:ext uri="{FF2B5EF4-FFF2-40B4-BE49-F238E27FC236}">
                <a16:creationId xmlns:a16="http://schemas.microsoft.com/office/drawing/2014/main" id="{C16038BC-BF32-4C4C-B405-8FB43859FC33}"/>
              </a:ext>
            </a:extLst>
          </p:cNvPr>
          <p:cNvGrpSpPr/>
          <p:nvPr/>
        </p:nvGrpSpPr>
        <p:grpSpPr>
          <a:xfrm>
            <a:off x="1563795" y="2292438"/>
            <a:ext cx="578325" cy="487500"/>
            <a:chOff x="1665363" y="1706700"/>
            <a:chExt cx="578325" cy="487500"/>
          </a:xfrm>
        </p:grpSpPr>
        <p:sp>
          <p:nvSpPr>
            <p:cNvPr id="57" name="Google Shape;764;p36">
              <a:extLst>
                <a:ext uri="{FF2B5EF4-FFF2-40B4-BE49-F238E27FC236}">
                  <a16:creationId xmlns:a16="http://schemas.microsoft.com/office/drawing/2014/main" id="{6AF63D95-A4A6-84AE-715E-4399F68EEE8E}"/>
                </a:ext>
              </a:extLst>
            </p:cNvPr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5;p36">
              <a:extLst>
                <a:ext uri="{FF2B5EF4-FFF2-40B4-BE49-F238E27FC236}">
                  <a16:creationId xmlns:a16="http://schemas.microsoft.com/office/drawing/2014/main" id="{B113E9FD-394E-C101-F58F-41E22721F6D9}"/>
                </a:ext>
              </a:extLst>
            </p:cNvPr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766;p36">
            <a:extLst>
              <a:ext uri="{FF2B5EF4-FFF2-40B4-BE49-F238E27FC236}">
                <a16:creationId xmlns:a16="http://schemas.microsoft.com/office/drawing/2014/main" id="{1AC02369-5C67-4636-7986-FD4ADAC611D4}"/>
              </a:ext>
            </a:extLst>
          </p:cNvPr>
          <p:cNvGrpSpPr/>
          <p:nvPr/>
        </p:nvGrpSpPr>
        <p:grpSpPr>
          <a:xfrm>
            <a:off x="4526507" y="2292438"/>
            <a:ext cx="578325" cy="487500"/>
            <a:chOff x="4764875" y="1706700"/>
            <a:chExt cx="578325" cy="487500"/>
          </a:xfrm>
        </p:grpSpPr>
        <p:sp>
          <p:nvSpPr>
            <p:cNvPr id="60" name="Google Shape;767;p36">
              <a:extLst>
                <a:ext uri="{FF2B5EF4-FFF2-40B4-BE49-F238E27FC236}">
                  <a16:creationId xmlns:a16="http://schemas.microsoft.com/office/drawing/2014/main" id="{F805B0B4-A7E6-1528-DE1B-41DF2BBC3943}"/>
                </a:ext>
              </a:extLst>
            </p:cNvPr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8;p36">
              <a:extLst>
                <a:ext uri="{FF2B5EF4-FFF2-40B4-BE49-F238E27FC236}">
                  <a16:creationId xmlns:a16="http://schemas.microsoft.com/office/drawing/2014/main" id="{57943A6B-DEC4-0762-DB63-862E77FA9C5B}"/>
                </a:ext>
              </a:extLst>
            </p:cNvPr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714;p36">
            <a:extLst>
              <a:ext uri="{FF2B5EF4-FFF2-40B4-BE49-F238E27FC236}">
                <a16:creationId xmlns:a16="http://schemas.microsoft.com/office/drawing/2014/main" id="{FC92DEF6-6E74-0395-C813-07006547F11A}"/>
              </a:ext>
            </a:extLst>
          </p:cNvPr>
          <p:cNvSpPr txBox="1">
            <a:spLocks/>
          </p:cNvSpPr>
          <p:nvPr/>
        </p:nvSpPr>
        <p:spPr>
          <a:xfrm>
            <a:off x="2152478" y="3287320"/>
            <a:ext cx="233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buFont typeface="Fira Code"/>
              <a:buNone/>
            </a:pPr>
            <a:r>
              <a:rPr lang="zh-TW" altLang="en-US" dirty="0">
                <a:solidFill>
                  <a:srgbClr val="508695"/>
                </a:solidFill>
              </a:rPr>
              <a:t>判斷輸贏邏輯</a:t>
            </a:r>
            <a:r>
              <a:rPr lang="en-US" altLang="zh-TW" dirty="0">
                <a:solidFill>
                  <a:srgbClr val="508695"/>
                </a:solidFill>
              </a:rPr>
              <a:t>(</a:t>
            </a:r>
            <a:r>
              <a:rPr lang="zh-TW" altLang="en-US" dirty="0">
                <a:solidFill>
                  <a:srgbClr val="508695"/>
                </a:solidFill>
              </a:rPr>
              <a:t>包括</a:t>
            </a:r>
            <a:r>
              <a:rPr lang="en-US" altLang="zh-TW" dirty="0">
                <a:solidFill>
                  <a:srgbClr val="508695"/>
                </a:solidFill>
              </a:rPr>
              <a:t>deuce)</a:t>
            </a:r>
          </a:p>
        </p:txBody>
      </p:sp>
      <p:sp>
        <p:nvSpPr>
          <p:cNvPr id="69" name="Google Shape;715;p36">
            <a:extLst>
              <a:ext uri="{FF2B5EF4-FFF2-40B4-BE49-F238E27FC236}">
                <a16:creationId xmlns:a16="http://schemas.microsoft.com/office/drawing/2014/main" id="{CC81FDD4-83F4-1BBC-E448-36B3CC60463C}"/>
              </a:ext>
            </a:extLst>
          </p:cNvPr>
          <p:cNvSpPr txBox="1">
            <a:spLocks/>
          </p:cNvSpPr>
          <p:nvPr/>
        </p:nvSpPr>
        <p:spPr>
          <a:xfrm>
            <a:off x="5112168" y="3287320"/>
            <a:ext cx="3895032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000" b="0" i="0" u="none" strike="noStrike" cap="none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zh-TW" altLang="en-US" sz="1400" dirty="0">
                <a:solidFill>
                  <a:srgbClr val="FFFF00"/>
                </a:solidFill>
              </a:rPr>
              <a:t>紀錄總體得分分佈</a:t>
            </a:r>
          </a:p>
          <a:p>
            <a:r>
              <a:rPr lang="zh-TW" altLang="en-US" sz="1400" dirty="0">
                <a:solidFill>
                  <a:srgbClr val="FFFF00"/>
                </a:solidFill>
              </a:rPr>
              <a:t>（我方得分</a:t>
            </a:r>
            <a:r>
              <a:rPr lang="en-US" altLang="zh-TW" sz="1400" dirty="0">
                <a:solidFill>
                  <a:srgbClr val="FFFF00"/>
                </a:solidFill>
              </a:rPr>
              <a:t>/</a:t>
            </a:r>
            <a:r>
              <a:rPr lang="zh-TW" altLang="en-US" sz="1400" dirty="0">
                <a:solidFill>
                  <a:srgbClr val="FFFF00"/>
                </a:solidFill>
              </a:rPr>
              <a:t>敵方失誤導致我方得分</a:t>
            </a:r>
            <a:r>
              <a:rPr lang="en-US" altLang="zh-TW" sz="1400" dirty="0">
                <a:solidFill>
                  <a:srgbClr val="FFFF00"/>
                </a:solidFill>
              </a:rPr>
              <a:t>/</a:t>
            </a:r>
            <a:r>
              <a:rPr lang="zh-TW" altLang="en-US" sz="1400" dirty="0">
                <a:solidFill>
                  <a:srgbClr val="FFFF00"/>
                </a:solidFill>
              </a:rPr>
              <a:t>我方受迫性失誤失分）</a:t>
            </a:r>
          </a:p>
        </p:txBody>
      </p:sp>
      <p:grpSp>
        <p:nvGrpSpPr>
          <p:cNvPr id="85" name="Google Shape;763;p36">
            <a:extLst>
              <a:ext uri="{FF2B5EF4-FFF2-40B4-BE49-F238E27FC236}">
                <a16:creationId xmlns:a16="http://schemas.microsoft.com/office/drawing/2014/main" id="{7C9C17EC-3E15-8BFD-FD8B-D90B22F374CC}"/>
              </a:ext>
            </a:extLst>
          </p:cNvPr>
          <p:cNvGrpSpPr/>
          <p:nvPr/>
        </p:nvGrpSpPr>
        <p:grpSpPr>
          <a:xfrm>
            <a:off x="1563795" y="3200181"/>
            <a:ext cx="578325" cy="487500"/>
            <a:chOff x="1665363" y="1706700"/>
            <a:chExt cx="578325" cy="487500"/>
          </a:xfrm>
        </p:grpSpPr>
        <p:sp>
          <p:nvSpPr>
            <p:cNvPr id="86" name="Google Shape;764;p36">
              <a:extLst>
                <a:ext uri="{FF2B5EF4-FFF2-40B4-BE49-F238E27FC236}">
                  <a16:creationId xmlns:a16="http://schemas.microsoft.com/office/drawing/2014/main" id="{7C63CC5C-639C-F7E3-0701-F88BD869E701}"/>
                </a:ext>
              </a:extLst>
            </p:cNvPr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5;p36">
              <a:extLst>
                <a:ext uri="{FF2B5EF4-FFF2-40B4-BE49-F238E27FC236}">
                  <a16:creationId xmlns:a16="http://schemas.microsoft.com/office/drawing/2014/main" id="{7CB2097A-5EA4-B059-59A7-3771B3C6E76D}"/>
                </a:ext>
              </a:extLst>
            </p:cNvPr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766;p36">
            <a:extLst>
              <a:ext uri="{FF2B5EF4-FFF2-40B4-BE49-F238E27FC236}">
                <a16:creationId xmlns:a16="http://schemas.microsoft.com/office/drawing/2014/main" id="{A4188562-AE22-0DC8-282F-59C95D965AF0}"/>
              </a:ext>
            </a:extLst>
          </p:cNvPr>
          <p:cNvGrpSpPr/>
          <p:nvPr/>
        </p:nvGrpSpPr>
        <p:grpSpPr>
          <a:xfrm>
            <a:off x="4526507" y="3200181"/>
            <a:ext cx="578325" cy="487500"/>
            <a:chOff x="4764875" y="1706700"/>
            <a:chExt cx="578325" cy="487500"/>
          </a:xfrm>
        </p:grpSpPr>
        <p:sp>
          <p:nvSpPr>
            <p:cNvPr id="89" name="Google Shape;767;p36">
              <a:extLst>
                <a:ext uri="{FF2B5EF4-FFF2-40B4-BE49-F238E27FC236}">
                  <a16:creationId xmlns:a16="http://schemas.microsoft.com/office/drawing/2014/main" id="{26F88975-9203-EEC1-3B33-B3A31A18EA21}"/>
                </a:ext>
              </a:extLst>
            </p:cNvPr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68;p36">
              <a:extLst>
                <a:ext uri="{FF2B5EF4-FFF2-40B4-BE49-F238E27FC236}">
                  <a16:creationId xmlns:a16="http://schemas.microsoft.com/office/drawing/2014/main" id="{F0C66978-B2C7-A270-5C95-452AF4AC5747}"/>
                </a:ext>
              </a:extLst>
            </p:cNvPr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" name="Google Shape;2910;p50">
            <a:extLst>
              <a:ext uri="{FF2B5EF4-FFF2-40B4-BE49-F238E27FC236}">
                <a16:creationId xmlns:a16="http://schemas.microsoft.com/office/drawing/2014/main" id="{B3F3FA98-AC6E-8875-75DE-0FD94CBA6EC1}"/>
              </a:ext>
            </a:extLst>
          </p:cNvPr>
          <p:cNvGrpSpPr/>
          <p:nvPr/>
        </p:nvGrpSpPr>
        <p:grpSpPr>
          <a:xfrm>
            <a:off x="4626063" y="3242392"/>
            <a:ext cx="365747" cy="365752"/>
            <a:chOff x="2036988" y="4249875"/>
            <a:chExt cx="525725" cy="524300"/>
          </a:xfrm>
        </p:grpSpPr>
        <p:sp>
          <p:nvSpPr>
            <p:cNvPr id="92" name="Google Shape;2911;p50">
              <a:extLst>
                <a:ext uri="{FF2B5EF4-FFF2-40B4-BE49-F238E27FC236}">
                  <a16:creationId xmlns:a16="http://schemas.microsoft.com/office/drawing/2014/main" id="{41AE9D61-971A-8E49-4ACC-FB887EDB0451}"/>
                </a:ext>
              </a:extLst>
            </p:cNvPr>
            <p:cNvSpPr/>
            <p:nvPr/>
          </p:nvSpPr>
          <p:spPr>
            <a:xfrm>
              <a:off x="2046938" y="4393975"/>
              <a:ext cx="505350" cy="369775"/>
            </a:xfrm>
            <a:custGeom>
              <a:avLst/>
              <a:gdLst/>
              <a:ahLst/>
              <a:cxnLst/>
              <a:rect l="l" t="t" r="r" b="b"/>
              <a:pathLst>
                <a:path w="20214" h="14791" extrusionOk="0">
                  <a:moveTo>
                    <a:pt x="1650" y="1"/>
                  </a:moveTo>
                  <a:cubicBezTo>
                    <a:pt x="740" y="1"/>
                    <a:pt x="0" y="740"/>
                    <a:pt x="0" y="1650"/>
                  </a:cubicBezTo>
                  <a:lnTo>
                    <a:pt x="0" y="13141"/>
                  </a:lnTo>
                  <a:cubicBezTo>
                    <a:pt x="0" y="14051"/>
                    <a:pt x="740" y="14791"/>
                    <a:pt x="1650" y="14791"/>
                  </a:cubicBezTo>
                  <a:lnTo>
                    <a:pt x="18564" y="14791"/>
                  </a:lnTo>
                  <a:cubicBezTo>
                    <a:pt x="19474" y="14791"/>
                    <a:pt x="20213" y="14051"/>
                    <a:pt x="20213" y="13141"/>
                  </a:cubicBezTo>
                  <a:lnTo>
                    <a:pt x="20213" y="1650"/>
                  </a:lnTo>
                  <a:cubicBezTo>
                    <a:pt x="20213" y="740"/>
                    <a:pt x="19474" y="1"/>
                    <a:pt x="18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2912;p50">
              <a:extLst>
                <a:ext uri="{FF2B5EF4-FFF2-40B4-BE49-F238E27FC236}">
                  <a16:creationId xmlns:a16="http://schemas.microsoft.com/office/drawing/2014/main" id="{73076058-8AAE-BD3D-74A8-45A413300797}"/>
                </a:ext>
              </a:extLst>
            </p:cNvPr>
            <p:cNvSpPr/>
            <p:nvPr/>
          </p:nvSpPr>
          <p:spPr>
            <a:xfrm>
              <a:off x="2129413" y="4435225"/>
              <a:ext cx="382100" cy="287300"/>
            </a:xfrm>
            <a:custGeom>
              <a:avLst/>
              <a:gdLst/>
              <a:ahLst/>
              <a:cxnLst/>
              <a:rect l="l" t="t" r="r" b="b"/>
              <a:pathLst>
                <a:path w="15284" h="11492" extrusionOk="0">
                  <a:moveTo>
                    <a:pt x="1" y="0"/>
                  </a:moveTo>
                  <a:lnTo>
                    <a:pt x="1" y="11491"/>
                  </a:lnTo>
                  <a:lnTo>
                    <a:pt x="15284" y="11491"/>
                  </a:lnTo>
                  <a:lnTo>
                    <a:pt x="15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2913;p50">
              <a:extLst>
                <a:ext uri="{FF2B5EF4-FFF2-40B4-BE49-F238E27FC236}">
                  <a16:creationId xmlns:a16="http://schemas.microsoft.com/office/drawing/2014/main" id="{5AA8CBDC-FEB9-1570-732A-6F7ADE3B3659}"/>
                </a:ext>
              </a:extLst>
            </p:cNvPr>
            <p:cNvSpPr/>
            <p:nvPr/>
          </p:nvSpPr>
          <p:spPr>
            <a:xfrm>
              <a:off x="2310013" y="4548050"/>
              <a:ext cx="61650" cy="72075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" y="0"/>
                  </a:moveTo>
                  <a:lnTo>
                    <a:pt x="1" y="133"/>
                  </a:lnTo>
                  <a:cubicBezTo>
                    <a:pt x="1" y="323"/>
                    <a:pt x="39" y="493"/>
                    <a:pt x="134" y="683"/>
                  </a:cubicBezTo>
                  <a:lnTo>
                    <a:pt x="1233" y="2882"/>
                  </a:lnTo>
                  <a:lnTo>
                    <a:pt x="2333" y="683"/>
                  </a:lnTo>
                  <a:cubicBezTo>
                    <a:pt x="2409" y="512"/>
                    <a:pt x="2466" y="323"/>
                    <a:pt x="2466" y="133"/>
                  </a:cubicBezTo>
                  <a:lnTo>
                    <a:pt x="2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2914;p50">
              <a:extLst>
                <a:ext uri="{FF2B5EF4-FFF2-40B4-BE49-F238E27FC236}">
                  <a16:creationId xmlns:a16="http://schemas.microsoft.com/office/drawing/2014/main" id="{FE343B42-C30E-8891-26EF-10B43DE79F2F}"/>
                </a:ext>
              </a:extLst>
            </p:cNvPr>
            <p:cNvSpPr/>
            <p:nvPr/>
          </p:nvSpPr>
          <p:spPr>
            <a:xfrm>
              <a:off x="2310013" y="4310075"/>
              <a:ext cx="61650" cy="238000"/>
            </a:xfrm>
            <a:custGeom>
              <a:avLst/>
              <a:gdLst/>
              <a:ahLst/>
              <a:cxnLst/>
              <a:rect l="l" t="t" r="r" b="b"/>
              <a:pathLst>
                <a:path w="2466" h="9520" extrusionOk="0">
                  <a:moveTo>
                    <a:pt x="1" y="1"/>
                  </a:moveTo>
                  <a:lnTo>
                    <a:pt x="1" y="9519"/>
                  </a:lnTo>
                  <a:lnTo>
                    <a:pt x="2466" y="9519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2915;p50">
              <a:extLst>
                <a:ext uri="{FF2B5EF4-FFF2-40B4-BE49-F238E27FC236}">
                  <a16:creationId xmlns:a16="http://schemas.microsoft.com/office/drawing/2014/main" id="{BE008A99-753B-43AD-74D9-CD69DC86BD0F}"/>
                </a:ext>
              </a:extLst>
            </p:cNvPr>
            <p:cNvSpPr/>
            <p:nvPr/>
          </p:nvSpPr>
          <p:spPr>
            <a:xfrm>
              <a:off x="2310013" y="4258300"/>
              <a:ext cx="61650" cy="51800"/>
            </a:xfrm>
            <a:custGeom>
              <a:avLst/>
              <a:gdLst/>
              <a:ahLst/>
              <a:cxnLst/>
              <a:rect l="l" t="t" r="r" b="b"/>
              <a:pathLst>
                <a:path w="2466" h="2072" extrusionOk="0">
                  <a:moveTo>
                    <a:pt x="1233" y="0"/>
                  </a:moveTo>
                  <a:cubicBezTo>
                    <a:pt x="617" y="0"/>
                    <a:pt x="1" y="412"/>
                    <a:pt x="1" y="1237"/>
                  </a:cubicBezTo>
                  <a:lnTo>
                    <a:pt x="1" y="2072"/>
                  </a:lnTo>
                  <a:lnTo>
                    <a:pt x="2466" y="2072"/>
                  </a:lnTo>
                  <a:lnTo>
                    <a:pt x="2466" y="1237"/>
                  </a:lnTo>
                  <a:cubicBezTo>
                    <a:pt x="2466" y="412"/>
                    <a:pt x="1850" y="0"/>
                    <a:pt x="123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2916;p50">
              <a:extLst>
                <a:ext uri="{FF2B5EF4-FFF2-40B4-BE49-F238E27FC236}">
                  <a16:creationId xmlns:a16="http://schemas.microsoft.com/office/drawing/2014/main" id="{7974B6E5-144A-82B6-0403-989DE811D251}"/>
                </a:ext>
              </a:extLst>
            </p:cNvPr>
            <p:cNvSpPr/>
            <p:nvPr/>
          </p:nvSpPr>
          <p:spPr>
            <a:xfrm>
              <a:off x="2197688" y="4609675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550" y="0"/>
                  </a:moveTo>
                  <a:cubicBezTo>
                    <a:pt x="171" y="0"/>
                    <a:pt x="0" y="436"/>
                    <a:pt x="247" y="702"/>
                  </a:cubicBezTo>
                  <a:cubicBezTo>
                    <a:pt x="333" y="788"/>
                    <a:pt x="439" y="826"/>
                    <a:pt x="543" y="826"/>
                  </a:cubicBezTo>
                  <a:cubicBezTo>
                    <a:pt x="759" y="826"/>
                    <a:pt x="967" y="661"/>
                    <a:pt x="967" y="417"/>
                  </a:cubicBezTo>
                  <a:cubicBezTo>
                    <a:pt x="948" y="190"/>
                    <a:pt x="777" y="0"/>
                    <a:pt x="5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2917;p50">
              <a:extLst>
                <a:ext uri="{FF2B5EF4-FFF2-40B4-BE49-F238E27FC236}">
                  <a16:creationId xmlns:a16="http://schemas.microsoft.com/office/drawing/2014/main" id="{9DC9FD8D-42D3-6AAA-712C-0760714CCE20}"/>
                </a:ext>
              </a:extLst>
            </p:cNvPr>
            <p:cNvSpPr/>
            <p:nvPr/>
          </p:nvSpPr>
          <p:spPr>
            <a:xfrm>
              <a:off x="2074438" y="4568900"/>
              <a:ext cx="23725" cy="20200"/>
            </a:xfrm>
            <a:custGeom>
              <a:avLst/>
              <a:gdLst/>
              <a:ahLst/>
              <a:cxnLst/>
              <a:rect l="l" t="t" r="r" b="b"/>
              <a:pathLst>
                <a:path w="949" h="808" extrusionOk="0">
                  <a:moveTo>
                    <a:pt x="550" y="1"/>
                  </a:moveTo>
                  <a:cubicBezTo>
                    <a:pt x="190" y="1"/>
                    <a:pt x="0" y="437"/>
                    <a:pt x="265" y="683"/>
                  </a:cubicBezTo>
                  <a:cubicBezTo>
                    <a:pt x="346" y="769"/>
                    <a:pt x="445" y="808"/>
                    <a:pt x="544" y="808"/>
                  </a:cubicBezTo>
                  <a:cubicBezTo>
                    <a:pt x="749" y="808"/>
                    <a:pt x="948" y="642"/>
                    <a:pt x="948" y="399"/>
                  </a:cubicBezTo>
                  <a:cubicBezTo>
                    <a:pt x="948" y="171"/>
                    <a:pt x="777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2918;p50">
              <a:extLst>
                <a:ext uri="{FF2B5EF4-FFF2-40B4-BE49-F238E27FC236}">
                  <a16:creationId xmlns:a16="http://schemas.microsoft.com/office/drawing/2014/main" id="{F6C99909-3422-6383-DFB8-B14F9FECB884}"/>
                </a:ext>
              </a:extLst>
            </p:cNvPr>
            <p:cNvSpPr/>
            <p:nvPr/>
          </p:nvSpPr>
          <p:spPr>
            <a:xfrm>
              <a:off x="2036988" y="4249875"/>
              <a:ext cx="525725" cy="524300"/>
            </a:xfrm>
            <a:custGeom>
              <a:avLst/>
              <a:gdLst/>
              <a:ahLst/>
              <a:cxnLst/>
              <a:rect l="l" t="t" r="r" b="b"/>
              <a:pathLst>
                <a:path w="21029" h="20972" extrusionOk="0">
                  <a:moveTo>
                    <a:pt x="12147" y="792"/>
                  </a:moveTo>
                  <a:cubicBezTo>
                    <a:pt x="12543" y="792"/>
                    <a:pt x="12941" y="1053"/>
                    <a:pt x="12970" y="1574"/>
                  </a:cubicBezTo>
                  <a:lnTo>
                    <a:pt x="12970" y="1991"/>
                  </a:lnTo>
                  <a:lnTo>
                    <a:pt x="11339" y="1991"/>
                  </a:lnTo>
                  <a:lnTo>
                    <a:pt x="11339" y="1574"/>
                  </a:lnTo>
                  <a:cubicBezTo>
                    <a:pt x="11358" y="1053"/>
                    <a:pt x="11751" y="792"/>
                    <a:pt x="12147" y="792"/>
                  </a:cubicBezTo>
                  <a:close/>
                  <a:moveTo>
                    <a:pt x="10505" y="6182"/>
                  </a:moveTo>
                  <a:lnTo>
                    <a:pt x="10505" y="6997"/>
                  </a:lnTo>
                  <a:lnTo>
                    <a:pt x="4096" y="6997"/>
                  </a:lnTo>
                  <a:lnTo>
                    <a:pt x="4096" y="6182"/>
                  </a:lnTo>
                  <a:close/>
                  <a:moveTo>
                    <a:pt x="12970" y="2807"/>
                  </a:moveTo>
                  <a:lnTo>
                    <a:pt x="12970" y="11529"/>
                  </a:lnTo>
                  <a:lnTo>
                    <a:pt x="11339" y="11529"/>
                  </a:lnTo>
                  <a:lnTo>
                    <a:pt x="11339" y="2807"/>
                  </a:lnTo>
                  <a:close/>
                  <a:moveTo>
                    <a:pt x="12913" y="12344"/>
                  </a:moveTo>
                  <a:cubicBezTo>
                    <a:pt x="12913" y="12363"/>
                    <a:pt x="12894" y="12401"/>
                    <a:pt x="12894" y="12420"/>
                  </a:cubicBezTo>
                  <a:lnTo>
                    <a:pt x="12154" y="13880"/>
                  </a:lnTo>
                  <a:lnTo>
                    <a:pt x="11415" y="12420"/>
                  </a:lnTo>
                  <a:cubicBezTo>
                    <a:pt x="11396" y="12382"/>
                    <a:pt x="11396" y="12363"/>
                    <a:pt x="11377" y="12344"/>
                  </a:cubicBezTo>
                  <a:close/>
                  <a:moveTo>
                    <a:pt x="18563" y="7832"/>
                  </a:moveTo>
                  <a:lnTo>
                    <a:pt x="18563" y="18507"/>
                  </a:lnTo>
                  <a:lnTo>
                    <a:pt x="4096" y="18507"/>
                  </a:lnTo>
                  <a:lnTo>
                    <a:pt x="4096" y="7832"/>
                  </a:lnTo>
                  <a:lnTo>
                    <a:pt x="10505" y="7832"/>
                  </a:lnTo>
                  <a:lnTo>
                    <a:pt x="10505" y="12060"/>
                  </a:lnTo>
                  <a:cubicBezTo>
                    <a:pt x="10505" y="12306"/>
                    <a:pt x="10562" y="12553"/>
                    <a:pt x="10675" y="12780"/>
                  </a:cubicBezTo>
                  <a:lnTo>
                    <a:pt x="11472" y="14392"/>
                  </a:lnTo>
                  <a:lnTo>
                    <a:pt x="8628" y="14392"/>
                  </a:lnTo>
                  <a:cubicBezTo>
                    <a:pt x="8615" y="14391"/>
                    <a:pt x="8603" y="14391"/>
                    <a:pt x="8591" y="14391"/>
                  </a:cubicBezTo>
                  <a:cubicBezTo>
                    <a:pt x="8033" y="14391"/>
                    <a:pt x="8033" y="15228"/>
                    <a:pt x="8591" y="15228"/>
                  </a:cubicBezTo>
                  <a:cubicBezTo>
                    <a:pt x="8603" y="15228"/>
                    <a:pt x="8615" y="15227"/>
                    <a:pt x="8628" y="15227"/>
                  </a:cubicBezTo>
                  <a:lnTo>
                    <a:pt x="15435" y="15227"/>
                  </a:lnTo>
                  <a:cubicBezTo>
                    <a:pt x="15947" y="15170"/>
                    <a:pt x="15947" y="14430"/>
                    <a:pt x="15435" y="14392"/>
                  </a:cubicBezTo>
                  <a:lnTo>
                    <a:pt x="12818" y="14392"/>
                  </a:lnTo>
                  <a:lnTo>
                    <a:pt x="13614" y="12780"/>
                  </a:lnTo>
                  <a:cubicBezTo>
                    <a:pt x="13728" y="12553"/>
                    <a:pt x="13785" y="12306"/>
                    <a:pt x="13804" y="12060"/>
                  </a:cubicBezTo>
                  <a:lnTo>
                    <a:pt x="13804" y="7832"/>
                  </a:lnTo>
                  <a:close/>
                  <a:moveTo>
                    <a:pt x="3280" y="6182"/>
                  </a:moveTo>
                  <a:lnTo>
                    <a:pt x="3280" y="20156"/>
                  </a:lnTo>
                  <a:lnTo>
                    <a:pt x="2048" y="20156"/>
                  </a:lnTo>
                  <a:cubicBezTo>
                    <a:pt x="1365" y="20156"/>
                    <a:pt x="815" y="19588"/>
                    <a:pt x="815" y="18924"/>
                  </a:cubicBezTo>
                  <a:lnTo>
                    <a:pt x="815" y="7414"/>
                  </a:lnTo>
                  <a:cubicBezTo>
                    <a:pt x="815" y="6732"/>
                    <a:pt x="1365" y="6182"/>
                    <a:pt x="2048" y="6182"/>
                  </a:cubicBezTo>
                  <a:close/>
                  <a:moveTo>
                    <a:pt x="18962" y="6182"/>
                  </a:moveTo>
                  <a:cubicBezTo>
                    <a:pt x="19644" y="6182"/>
                    <a:pt x="20194" y="6732"/>
                    <a:pt x="20194" y="7414"/>
                  </a:cubicBezTo>
                  <a:lnTo>
                    <a:pt x="20194" y="18924"/>
                  </a:lnTo>
                  <a:cubicBezTo>
                    <a:pt x="20194" y="19588"/>
                    <a:pt x="19644" y="20156"/>
                    <a:pt x="18962" y="20156"/>
                  </a:cubicBezTo>
                  <a:lnTo>
                    <a:pt x="4096" y="20156"/>
                  </a:lnTo>
                  <a:lnTo>
                    <a:pt x="4096" y="19322"/>
                  </a:lnTo>
                  <a:lnTo>
                    <a:pt x="18962" y="19322"/>
                  </a:lnTo>
                  <a:cubicBezTo>
                    <a:pt x="19189" y="19322"/>
                    <a:pt x="19379" y="19152"/>
                    <a:pt x="19379" y="18924"/>
                  </a:cubicBezTo>
                  <a:lnTo>
                    <a:pt x="19379" y="7414"/>
                  </a:lnTo>
                  <a:cubicBezTo>
                    <a:pt x="19379" y="7187"/>
                    <a:pt x="19189" y="6997"/>
                    <a:pt x="18962" y="6997"/>
                  </a:cubicBezTo>
                  <a:lnTo>
                    <a:pt x="13804" y="6997"/>
                  </a:lnTo>
                  <a:lnTo>
                    <a:pt x="13804" y="6182"/>
                  </a:lnTo>
                  <a:close/>
                  <a:moveTo>
                    <a:pt x="12154" y="0"/>
                  </a:moveTo>
                  <a:cubicBezTo>
                    <a:pt x="11263" y="0"/>
                    <a:pt x="10543" y="702"/>
                    <a:pt x="10505" y="1574"/>
                  </a:cubicBezTo>
                  <a:lnTo>
                    <a:pt x="10505" y="5367"/>
                  </a:lnTo>
                  <a:lnTo>
                    <a:pt x="2048" y="5367"/>
                  </a:lnTo>
                  <a:cubicBezTo>
                    <a:pt x="910" y="5367"/>
                    <a:pt x="0" y="6277"/>
                    <a:pt x="0" y="7414"/>
                  </a:cubicBezTo>
                  <a:lnTo>
                    <a:pt x="0" y="18905"/>
                  </a:lnTo>
                  <a:cubicBezTo>
                    <a:pt x="0" y="20043"/>
                    <a:pt x="910" y="20972"/>
                    <a:pt x="2048" y="20972"/>
                  </a:cubicBezTo>
                  <a:lnTo>
                    <a:pt x="18962" y="20972"/>
                  </a:lnTo>
                  <a:cubicBezTo>
                    <a:pt x="20099" y="20972"/>
                    <a:pt x="21028" y="20043"/>
                    <a:pt x="21028" y="18905"/>
                  </a:cubicBezTo>
                  <a:lnTo>
                    <a:pt x="21028" y="7414"/>
                  </a:lnTo>
                  <a:cubicBezTo>
                    <a:pt x="21028" y="6277"/>
                    <a:pt x="20099" y="5367"/>
                    <a:pt x="18962" y="5367"/>
                  </a:cubicBezTo>
                  <a:lnTo>
                    <a:pt x="13804" y="5367"/>
                  </a:lnTo>
                  <a:lnTo>
                    <a:pt x="13804" y="1574"/>
                  </a:lnTo>
                  <a:cubicBezTo>
                    <a:pt x="13766" y="702"/>
                    <a:pt x="13027" y="0"/>
                    <a:pt x="12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2919;p50">
              <a:extLst>
                <a:ext uri="{FF2B5EF4-FFF2-40B4-BE49-F238E27FC236}">
                  <a16:creationId xmlns:a16="http://schemas.microsoft.com/office/drawing/2014/main" id="{99BE5E39-AC80-84D8-D7E3-E156B8F39075}"/>
                </a:ext>
              </a:extLst>
            </p:cNvPr>
            <p:cNvSpPr/>
            <p:nvPr/>
          </p:nvSpPr>
          <p:spPr>
            <a:xfrm>
              <a:off x="2077738" y="4487250"/>
              <a:ext cx="20900" cy="60100"/>
            </a:xfrm>
            <a:custGeom>
              <a:avLst/>
              <a:gdLst/>
              <a:ahLst/>
              <a:cxnLst/>
              <a:rect l="l" t="t" r="r" b="b"/>
              <a:pathLst>
                <a:path w="836" h="2404" extrusionOk="0">
                  <a:moveTo>
                    <a:pt x="411" y="0"/>
                  </a:moveTo>
                  <a:cubicBezTo>
                    <a:pt x="214" y="0"/>
                    <a:pt x="20" y="128"/>
                    <a:pt x="1" y="384"/>
                  </a:cubicBezTo>
                  <a:lnTo>
                    <a:pt x="1" y="2034"/>
                  </a:lnTo>
                  <a:cubicBezTo>
                    <a:pt x="20" y="2281"/>
                    <a:pt x="214" y="2404"/>
                    <a:pt x="411" y="2404"/>
                  </a:cubicBezTo>
                  <a:cubicBezTo>
                    <a:pt x="608" y="2404"/>
                    <a:pt x="807" y="2281"/>
                    <a:pt x="835" y="2034"/>
                  </a:cubicBezTo>
                  <a:lnTo>
                    <a:pt x="835" y="384"/>
                  </a:lnTo>
                  <a:cubicBezTo>
                    <a:pt x="807" y="128"/>
                    <a:pt x="608" y="0"/>
                    <a:pt x="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2920;p50">
              <a:extLst>
                <a:ext uri="{FF2B5EF4-FFF2-40B4-BE49-F238E27FC236}">
                  <a16:creationId xmlns:a16="http://schemas.microsoft.com/office/drawing/2014/main" id="{DCC8B490-0B48-C5D9-AB47-536A727D7A5E}"/>
                </a:ext>
              </a:extLst>
            </p:cNvPr>
            <p:cNvSpPr/>
            <p:nvPr/>
          </p:nvSpPr>
          <p:spPr>
            <a:xfrm>
              <a:off x="2077738" y="4609675"/>
              <a:ext cx="20425" cy="60825"/>
            </a:xfrm>
            <a:custGeom>
              <a:avLst/>
              <a:gdLst/>
              <a:ahLst/>
              <a:cxnLst/>
              <a:rect l="l" t="t" r="r" b="b"/>
              <a:pathLst>
                <a:path w="817" h="2433" extrusionOk="0">
                  <a:moveTo>
                    <a:pt x="418" y="0"/>
                  </a:moveTo>
                  <a:cubicBezTo>
                    <a:pt x="190" y="0"/>
                    <a:pt x="1" y="190"/>
                    <a:pt x="1" y="417"/>
                  </a:cubicBezTo>
                  <a:lnTo>
                    <a:pt x="1" y="2048"/>
                  </a:lnTo>
                  <a:cubicBezTo>
                    <a:pt x="20" y="2304"/>
                    <a:pt x="214" y="2432"/>
                    <a:pt x="408" y="2432"/>
                  </a:cubicBezTo>
                  <a:cubicBezTo>
                    <a:pt x="603" y="2432"/>
                    <a:pt x="797" y="2304"/>
                    <a:pt x="816" y="2048"/>
                  </a:cubicBezTo>
                  <a:lnTo>
                    <a:pt x="816" y="417"/>
                  </a:lnTo>
                  <a:cubicBezTo>
                    <a:pt x="816" y="190"/>
                    <a:pt x="645" y="0"/>
                    <a:pt x="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" name="Google Shape;2730;p50">
            <a:extLst>
              <a:ext uri="{FF2B5EF4-FFF2-40B4-BE49-F238E27FC236}">
                <a16:creationId xmlns:a16="http://schemas.microsoft.com/office/drawing/2014/main" id="{0CB7E6C0-ABB7-8F23-028C-5D3B6388D8C9}"/>
              </a:ext>
            </a:extLst>
          </p:cNvPr>
          <p:cNvGrpSpPr/>
          <p:nvPr/>
        </p:nvGrpSpPr>
        <p:grpSpPr>
          <a:xfrm>
            <a:off x="1688797" y="2302832"/>
            <a:ext cx="335299" cy="365780"/>
            <a:chOff x="5453363" y="2197900"/>
            <a:chExt cx="401075" cy="440275"/>
          </a:xfrm>
        </p:grpSpPr>
        <p:sp>
          <p:nvSpPr>
            <p:cNvPr id="122" name="Google Shape;2731;p50">
              <a:extLst>
                <a:ext uri="{FF2B5EF4-FFF2-40B4-BE49-F238E27FC236}">
                  <a16:creationId xmlns:a16="http://schemas.microsoft.com/office/drawing/2014/main" id="{A46B5AC8-1A0D-2A43-5DFE-097923C8E4AC}"/>
                </a:ext>
              </a:extLst>
            </p:cNvPr>
            <p:cNvSpPr/>
            <p:nvPr/>
          </p:nvSpPr>
          <p:spPr>
            <a:xfrm>
              <a:off x="5532538" y="2280700"/>
              <a:ext cx="282800" cy="292050"/>
            </a:xfrm>
            <a:custGeom>
              <a:avLst/>
              <a:gdLst/>
              <a:ahLst/>
              <a:cxnLst/>
              <a:rect l="l" t="t" r="r" b="b"/>
              <a:pathLst>
                <a:path w="11312" h="11682" extrusionOk="0">
                  <a:moveTo>
                    <a:pt x="4894" y="0"/>
                  </a:moveTo>
                  <a:cubicBezTo>
                    <a:pt x="4856" y="0"/>
                    <a:pt x="4817" y="1"/>
                    <a:pt x="4779" y="2"/>
                  </a:cubicBezTo>
                  <a:cubicBezTo>
                    <a:pt x="2238" y="77"/>
                    <a:pt x="171" y="2087"/>
                    <a:pt x="57" y="4628"/>
                  </a:cubicBezTo>
                  <a:cubicBezTo>
                    <a:pt x="0" y="5937"/>
                    <a:pt x="493" y="7226"/>
                    <a:pt x="1441" y="8155"/>
                  </a:cubicBezTo>
                  <a:cubicBezTo>
                    <a:pt x="2295" y="8989"/>
                    <a:pt x="2788" y="10127"/>
                    <a:pt x="2807" y="11341"/>
                  </a:cubicBezTo>
                  <a:lnTo>
                    <a:pt x="2807" y="11682"/>
                  </a:lnTo>
                  <a:lnTo>
                    <a:pt x="6940" y="11682"/>
                  </a:lnTo>
                  <a:lnTo>
                    <a:pt x="6940" y="11322"/>
                  </a:lnTo>
                  <a:cubicBezTo>
                    <a:pt x="6940" y="10146"/>
                    <a:pt x="7414" y="9027"/>
                    <a:pt x="8267" y="8212"/>
                  </a:cubicBezTo>
                  <a:cubicBezTo>
                    <a:pt x="11312" y="5186"/>
                    <a:pt x="9160" y="0"/>
                    <a:pt x="48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2732;p50">
              <a:extLst>
                <a:ext uri="{FF2B5EF4-FFF2-40B4-BE49-F238E27FC236}">
                  <a16:creationId xmlns:a16="http://schemas.microsoft.com/office/drawing/2014/main" id="{1C76E213-1609-1361-5A57-BB0738D6F844}"/>
                </a:ext>
              </a:extLst>
            </p:cNvPr>
            <p:cNvSpPr/>
            <p:nvPr/>
          </p:nvSpPr>
          <p:spPr>
            <a:xfrm>
              <a:off x="5602213" y="2572725"/>
              <a:ext cx="103375" cy="56925"/>
            </a:xfrm>
            <a:custGeom>
              <a:avLst/>
              <a:gdLst/>
              <a:ahLst/>
              <a:cxnLst/>
              <a:rect l="l" t="t" r="r" b="b"/>
              <a:pathLst>
                <a:path w="4135" h="2277" extrusionOk="0">
                  <a:moveTo>
                    <a:pt x="1" y="1"/>
                  </a:moveTo>
                  <a:lnTo>
                    <a:pt x="1" y="892"/>
                  </a:lnTo>
                  <a:cubicBezTo>
                    <a:pt x="1" y="1650"/>
                    <a:pt x="626" y="2276"/>
                    <a:pt x="1385" y="2276"/>
                  </a:cubicBezTo>
                  <a:lnTo>
                    <a:pt x="2750" y="2276"/>
                  </a:lnTo>
                  <a:cubicBezTo>
                    <a:pt x="3508" y="2276"/>
                    <a:pt x="4134" y="1650"/>
                    <a:pt x="4134" y="892"/>
                  </a:cubicBezTo>
                  <a:lnTo>
                    <a:pt x="413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2733;p50">
              <a:extLst>
                <a:ext uri="{FF2B5EF4-FFF2-40B4-BE49-F238E27FC236}">
                  <a16:creationId xmlns:a16="http://schemas.microsoft.com/office/drawing/2014/main" id="{0E1B85E0-57FB-713A-C2B2-8B5840FD3B1A}"/>
                </a:ext>
              </a:extLst>
            </p:cNvPr>
            <p:cNvSpPr/>
            <p:nvPr/>
          </p:nvSpPr>
          <p:spPr>
            <a:xfrm>
              <a:off x="5670963" y="2400650"/>
              <a:ext cx="40300" cy="34575"/>
            </a:xfrm>
            <a:custGeom>
              <a:avLst/>
              <a:gdLst/>
              <a:ahLst/>
              <a:cxnLst/>
              <a:rect l="l" t="t" r="r" b="b"/>
              <a:pathLst>
                <a:path w="1612" h="1383" extrusionOk="0">
                  <a:moveTo>
                    <a:pt x="702" y="1"/>
                  </a:moveTo>
                  <a:cubicBezTo>
                    <a:pt x="322" y="1"/>
                    <a:pt x="0" y="304"/>
                    <a:pt x="0" y="702"/>
                  </a:cubicBezTo>
                  <a:cubicBezTo>
                    <a:pt x="0" y="1111"/>
                    <a:pt x="336" y="1382"/>
                    <a:pt x="688" y="1382"/>
                  </a:cubicBezTo>
                  <a:cubicBezTo>
                    <a:pt x="859" y="1382"/>
                    <a:pt x="1033" y="1319"/>
                    <a:pt x="1176" y="1176"/>
                  </a:cubicBezTo>
                  <a:cubicBezTo>
                    <a:pt x="1612" y="740"/>
                    <a:pt x="1308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2734;p50">
              <a:extLst>
                <a:ext uri="{FF2B5EF4-FFF2-40B4-BE49-F238E27FC236}">
                  <a16:creationId xmlns:a16="http://schemas.microsoft.com/office/drawing/2014/main" id="{3B495833-B49D-9AA5-EF88-087BCABB598C}"/>
                </a:ext>
              </a:extLst>
            </p:cNvPr>
            <p:cNvSpPr/>
            <p:nvPr/>
          </p:nvSpPr>
          <p:spPr>
            <a:xfrm>
              <a:off x="5602213" y="2400650"/>
              <a:ext cx="40325" cy="34575"/>
            </a:xfrm>
            <a:custGeom>
              <a:avLst/>
              <a:gdLst/>
              <a:ahLst/>
              <a:cxnLst/>
              <a:rect l="l" t="t" r="r" b="b"/>
              <a:pathLst>
                <a:path w="1613" h="1383" extrusionOk="0">
                  <a:moveTo>
                    <a:pt x="702" y="1"/>
                  </a:moveTo>
                  <a:cubicBezTo>
                    <a:pt x="323" y="1"/>
                    <a:pt x="1" y="304"/>
                    <a:pt x="1" y="702"/>
                  </a:cubicBezTo>
                  <a:cubicBezTo>
                    <a:pt x="1" y="1111"/>
                    <a:pt x="336" y="1382"/>
                    <a:pt x="689" y="1382"/>
                  </a:cubicBezTo>
                  <a:cubicBezTo>
                    <a:pt x="859" y="1382"/>
                    <a:pt x="1034" y="1319"/>
                    <a:pt x="1176" y="1176"/>
                  </a:cubicBezTo>
                  <a:cubicBezTo>
                    <a:pt x="1612" y="740"/>
                    <a:pt x="1309" y="1"/>
                    <a:pt x="7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2735;p50">
              <a:extLst>
                <a:ext uri="{FF2B5EF4-FFF2-40B4-BE49-F238E27FC236}">
                  <a16:creationId xmlns:a16="http://schemas.microsoft.com/office/drawing/2014/main" id="{368CB70C-EEA7-8AFB-B614-E206548973BE}"/>
                </a:ext>
              </a:extLst>
            </p:cNvPr>
            <p:cNvSpPr/>
            <p:nvPr/>
          </p:nvSpPr>
          <p:spPr>
            <a:xfrm>
              <a:off x="5565238" y="2375050"/>
              <a:ext cx="19925" cy="17150"/>
            </a:xfrm>
            <a:custGeom>
              <a:avLst/>
              <a:gdLst/>
              <a:ahLst/>
              <a:cxnLst/>
              <a:rect l="l" t="t" r="r" b="b"/>
              <a:pathLst>
                <a:path w="797" h="686" extrusionOk="0">
                  <a:moveTo>
                    <a:pt x="456" y="1"/>
                  </a:moveTo>
                  <a:cubicBezTo>
                    <a:pt x="152" y="1"/>
                    <a:pt x="1" y="361"/>
                    <a:pt x="209" y="589"/>
                  </a:cubicBezTo>
                  <a:cubicBezTo>
                    <a:pt x="282" y="655"/>
                    <a:pt x="368" y="685"/>
                    <a:pt x="451" y="685"/>
                  </a:cubicBezTo>
                  <a:cubicBezTo>
                    <a:pt x="630" y="685"/>
                    <a:pt x="797" y="549"/>
                    <a:pt x="797" y="342"/>
                  </a:cubicBezTo>
                  <a:cubicBezTo>
                    <a:pt x="797" y="153"/>
                    <a:pt x="645" y="1"/>
                    <a:pt x="4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2736;p50">
              <a:extLst>
                <a:ext uri="{FF2B5EF4-FFF2-40B4-BE49-F238E27FC236}">
                  <a16:creationId xmlns:a16="http://schemas.microsoft.com/office/drawing/2014/main" id="{F20502BD-B625-310C-10BA-5F394AA466DF}"/>
                </a:ext>
              </a:extLst>
            </p:cNvPr>
            <p:cNvSpPr/>
            <p:nvPr/>
          </p:nvSpPr>
          <p:spPr>
            <a:xfrm>
              <a:off x="5576613" y="2306325"/>
              <a:ext cx="88675" cy="53650"/>
            </a:xfrm>
            <a:custGeom>
              <a:avLst/>
              <a:gdLst/>
              <a:ahLst/>
              <a:cxnLst/>
              <a:rect l="l" t="t" r="r" b="b"/>
              <a:pathLst>
                <a:path w="3547" h="2146" extrusionOk="0">
                  <a:moveTo>
                    <a:pt x="3091" y="0"/>
                  </a:moveTo>
                  <a:cubicBezTo>
                    <a:pt x="1897" y="0"/>
                    <a:pt x="797" y="607"/>
                    <a:pt x="171" y="1612"/>
                  </a:cubicBezTo>
                  <a:cubicBezTo>
                    <a:pt x="1" y="1888"/>
                    <a:pt x="230" y="2146"/>
                    <a:pt x="469" y="2146"/>
                  </a:cubicBezTo>
                  <a:cubicBezTo>
                    <a:pt x="575" y="2146"/>
                    <a:pt x="683" y="2095"/>
                    <a:pt x="759" y="1972"/>
                  </a:cubicBezTo>
                  <a:cubicBezTo>
                    <a:pt x="1252" y="1176"/>
                    <a:pt x="2143" y="683"/>
                    <a:pt x="3091" y="683"/>
                  </a:cubicBezTo>
                  <a:cubicBezTo>
                    <a:pt x="3546" y="683"/>
                    <a:pt x="3546" y="0"/>
                    <a:pt x="30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2737;p50">
              <a:extLst>
                <a:ext uri="{FF2B5EF4-FFF2-40B4-BE49-F238E27FC236}">
                  <a16:creationId xmlns:a16="http://schemas.microsoft.com/office/drawing/2014/main" id="{94E3D5A8-9B24-D25D-8F3E-4E96F86CC617}"/>
                </a:ext>
              </a:extLst>
            </p:cNvPr>
            <p:cNvSpPr/>
            <p:nvPr/>
          </p:nvSpPr>
          <p:spPr>
            <a:xfrm>
              <a:off x="5523538" y="2271700"/>
              <a:ext cx="280100" cy="366475"/>
            </a:xfrm>
            <a:custGeom>
              <a:avLst/>
              <a:gdLst/>
              <a:ahLst/>
              <a:cxnLst/>
              <a:rect l="l" t="t" r="r" b="b"/>
              <a:pathLst>
                <a:path w="11204" h="14659" extrusionOk="0">
                  <a:moveTo>
                    <a:pt x="3849" y="5500"/>
                  </a:moveTo>
                  <a:cubicBezTo>
                    <a:pt x="4039" y="5500"/>
                    <a:pt x="4191" y="5652"/>
                    <a:pt x="4191" y="5860"/>
                  </a:cubicBezTo>
                  <a:cubicBezTo>
                    <a:pt x="4191" y="6063"/>
                    <a:pt x="4022" y="6197"/>
                    <a:pt x="3848" y="6197"/>
                  </a:cubicBezTo>
                  <a:cubicBezTo>
                    <a:pt x="3761" y="6197"/>
                    <a:pt x="3672" y="6164"/>
                    <a:pt x="3603" y="6088"/>
                  </a:cubicBezTo>
                  <a:cubicBezTo>
                    <a:pt x="3394" y="5879"/>
                    <a:pt x="3546" y="5500"/>
                    <a:pt x="3849" y="5500"/>
                  </a:cubicBezTo>
                  <a:close/>
                  <a:moveTo>
                    <a:pt x="6594" y="5505"/>
                  </a:moveTo>
                  <a:cubicBezTo>
                    <a:pt x="6681" y="5505"/>
                    <a:pt x="6770" y="5539"/>
                    <a:pt x="6845" y="5614"/>
                  </a:cubicBezTo>
                  <a:cubicBezTo>
                    <a:pt x="7054" y="5822"/>
                    <a:pt x="6902" y="6202"/>
                    <a:pt x="6599" y="6202"/>
                  </a:cubicBezTo>
                  <a:cubicBezTo>
                    <a:pt x="6409" y="6202"/>
                    <a:pt x="6257" y="6050"/>
                    <a:pt x="6257" y="5860"/>
                  </a:cubicBezTo>
                  <a:cubicBezTo>
                    <a:pt x="6257" y="5644"/>
                    <a:pt x="6419" y="5505"/>
                    <a:pt x="6594" y="5505"/>
                  </a:cubicBezTo>
                  <a:close/>
                  <a:moveTo>
                    <a:pt x="5231" y="702"/>
                  </a:moveTo>
                  <a:cubicBezTo>
                    <a:pt x="9190" y="702"/>
                    <a:pt x="11203" y="5503"/>
                    <a:pt x="8362" y="8325"/>
                  </a:cubicBezTo>
                  <a:cubicBezTo>
                    <a:pt x="7471" y="9217"/>
                    <a:pt x="6959" y="10411"/>
                    <a:pt x="6940" y="11682"/>
                  </a:cubicBezTo>
                  <a:lnTo>
                    <a:pt x="6257" y="11682"/>
                  </a:lnTo>
                  <a:lnTo>
                    <a:pt x="6257" y="6884"/>
                  </a:lnTo>
                  <a:lnTo>
                    <a:pt x="6599" y="6884"/>
                  </a:lnTo>
                  <a:cubicBezTo>
                    <a:pt x="7604" y="6884"/>
                    <a:pt x="8021" y="5595"/>
                    <a:pt x="7205" y="5007"/>
                  </a:cubicBezTo>
                  <a:cubicBezTo>
                    <a:pt x="7012" y="4871"/>
                    <a:pt x="6806" y="4811"/>
                    <a:pt x="6608" y="4811"/>
                  </a:cubicBezTo>
                  <a:cubicBezTo>
                    <a:pt x="5947" y="4811"/>
                    <a:pt x="5369" y="5473"/>
                    <a:pt x="5632" y="6202"/>
                  </a:cubicBezTo>
                  <a:lnTo>
                    <a:pt x="4835" y="6202"/>
                  </a:lnTo>
                  <a:cubicBezTo>
                    <a:pt x="5083" y="5473"/>
                    <a:pt x="4502" y="4811"/>
                    <a:pt x="3849" y="4811"/>
                  </a:cubicBezTo>
                  <a:cubicBezTo>
                    <a:pt x="3653" y="4811"/>
                    <a:pt x="3450" y="4871"/>
                    <a:pt x="3261" y="5007"/>
                  </a:cubicBezTo>
                  <a:cubicBezTo>
                    <a:pt x="2446" y="5595"/>
                    <a:pt x="2844" y="6884"/>
                    <a:pt x="3849" y="6884"/>
                  </a:cubicBezTo>
                  <a:lnTo>
                    <a:pt x="4209" y="6884"/>
                  </a:lnTo>
                  <a:lnTo>
                    <a:pt x="4209" y="11701"/>
                  </a:lnTo>
                  <a:lnTo>
                    <a:pt x="3508" y="11701"/>
                  </a:lnTo>
                  <a:cubicBezTo>
                    <a:pt x="3489" y="10411"/>
                    <a:pt x="2958" y="9179"/>
                    <a:pt x="2029" y="8287"/>
                  </a:cubicBezTo>
                  <a:cubicBezTo>
                    <a:pt x="1176" y="7415"/>
                    <a:pt x="702" y="6221"/>
                    <a:pt x="758" y="5007"/>
                  </a:cubicBezTo>
                  <a:cubicBezTo>
                    <a:pt x="872" y="2637"/>
                    <a:pt x="2787" y="760"/>
                    <a:pt x="5139" y="703"/>
                  </a:cubicBezTo>
                  <a:cubicBezTo>
                    <a:pt x="5170" y="702"/>
                    <a:pt x="5201" y="702"/>
                    <a:pt x="5231" y="702"/>
                  </a:cubicBezTo>
                  <a:close/>
                  <a:moveTo>
                    <a:pt x="5556" y="6884"/>
                  </a:moveTo>
                  <a:lnTo>
                    <a:pt x="5556" y="11701"/>
                  </a:lnTo>
                  <a:lnTo>
                    <a:pt x="4873" y="11701"/>
                  </a:lnTo>
                  <a:lnTo>
                    <a:pt x="4873" y="6884"/>
                  </a:lnTo>
                  <a:close/>
                  <a:moveTo>
                    <a:pt x="6940" y="12383"/>
                  </a:moveTo>
                  <a:lnTo>
                    <a:pt x="6940" y="12933"/>
                  </a:lnTo>
                  <a:cubicBezTo>
                    <a:pt x="6940" y="13502"/>
                    <a:pt x="6466" y="13957"/>
                    <a:pt x="5897" y="13957"/>
                  </a:cubicBezTo>
                  <a:lnTo>
                    <a:pt x="4532" y="13957"/>
                  </a:lnTo>
                  <a:cubicBezTo>
                    <a:pt x="3963" y="13957"/>
                    <a:pt x="3508" y="13502"/>
                    <a:pt x="3508" y="12933"/>
                  </a:cubicBezTo>
                  <a:lnTo>
                    <a:pt x="3508" y="12383"/>
                  </a:lnTo>
                  <a:close/>
                  <a:moveTo>
                    <a:pt x="5189" y="1"/>
                  </a:moveTo>
                  <a:cubicBezTo>
                    <a:pt x="5166" y="1"/>
                    <a:pt x="5143" y="1"/>
                    <a:pt x="5120" y="1"/>
                  </a:cubicBezTo>
                  <a:cubicBezTo>
                    <a:pt x="2408" y="77"/>
                    <a:pt x="190" y="2239"/>
                    <a:pt x="57" y="4969"/>
                  </a:cubicBezTo>
                  <a:cubicBezTo>
                    <a:pt x="0" y="6391"/>
                    <a:pt x="531" y="7757"/>
                    <a:pt x="1536" y="8761"/>
                  </a:cubicBezTo>
                  <a:cubicBezTo>
                    <a:pt x="2332" y="9539"/>
                    <a:pt x="2787" y="10582"/>
                    <a:pt x="2806" y="11701"/>
                  </a:cubicBezTo>
                  <a:lnTo>
                    <a:pt x="2806" y="12933"/>
                  </a:lnTo>
                  <a:cubicBezTo>
                    <a:pt x="2806" y="13881"/>
                    <a:pt x="3584" y="14659"/>
                    <a:pt x="4532" y="14659"/>
                  </a:cubicBezTo>
                  <a:lnTo>
                    <a:pt x="5897" y="14659"/>
                  </a:lnTo>
                  <a:cubicBezTo>
                    <a:pt x="6845" y="14659"/>
                    <a:pt x="7623" y="13881"/>
                    <a:pt x="7623" y="12933"/>
                  </a:cubicBezTo>
                  <a:lnTo>
                    <a:pt x="7623" y="11682"/>
                  </a:lnTo>
                  <a:cubicBezTo>
                    <a:pt x="7623" y="10601"/>
                    <a:pt x="8078" y="9558"/>
                    <a:pt x="8855" y="8818"/>
                  </a:cubicBezTo>
                  <a:cubicBezTo>
                    <a:pt x="9822" y="7851"/>
                    <a:pt x="10372" y="6543"/>
                    <a:pt x="10372" y="5159"/>
                  </a:cubicBezTo>
                  <a:cubicBezTo>
                    <a:pt x="10372" y="2300"/>
                    <a:pt x="8040" y="1"/>
                    <a:pt x="51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2738;p50">
              <a:extLst>
                <a:ext uri="{FF2B5EF4-FFF2-40B4-BE49-F238E27FC236}">
                  <a16:creationId xmlns:a16="http://schemas.microsoft.com/office/drawing/2014/main" id="{7545240E-15B3-BEC6-58E1-DE4858DF4F0C}"/>
                </a:ext>
              </a:extLst>
            </p:cNvPr>
            <p:cNvSpPr/>
            <p:nvPr/>
          </p:nvSpPr>
          <p:spPr>
            <a:xfrm>
              <a:off x="5645363" y="2197900"/>
              <a:ext cx="17075" cy="56775"/>
            </a:xfrm>
            <a:custGeom>
              <a:avLst/>
              <a:gdLst/>
              <a:ahLst/>
              <a:cxnLst/>
              <a:rect l="l" t="t" r="r" b="b"/>
              <a:pathLst>
                <a:path w="683" h="2271" extrusionOk="0">
                  <a:moveTo>
                    <a:pt x="341" y="0"/>
                  </a:moveTo>
                  <a:cubicBezTo>
                    <a:pt x="171" y="0"/>
                    <a:pt x="0" y="119"/>
                    <a:pt x="0" y="356"/>
                  </a:cubicBezTo>
                  <a:lnTo>
                    <a:pt x="0" y="1929"/>
                  </a:lnTo>
                  <a:cubicBezTo>
                    <a:pt x="0" y="2157"/>
                    <a:pt x="171" y="2271"/>
                    <a:pt x="341" y="2271"/>
                  </a:cubicBezTo>
                  <a:cubicBezTo>
                    <a:pt x="512" y="2271"/>
                    <a:pt x="683" y="2157"/>
                    <a:pt x="683" y="1929"/>
                  </a:cubicBezTo>
                  <a:lnTo>
                    <a:pt x="683" y="356"/>
                  </a:lnTo>
                  <a:cubicBezTo>
                    <a:pt x="683" y="119"/>
                    <a:pt x="512" y="0"/>
                    <a:pt x="3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2739;p50">
              <a:extLst>
                <a:ext uri="{FF2B5EF4-FFF2-40B4-BE49-F238E27FC236}">
                  <a16:creationId xmlns:a16="http://schemas.microsoft.com/office/drawing/2014/main" id="{9051A717-95DB-CE97-04D0-D7D30769ADCA}"/>
                </a:ext>
              </a:extLst>
            </p:cNvPr>
            <p:cNvSpPr/>
            <p:nvPr/>
          </p:nvSpPr>
          <p:spPr>
            <a:xfrm>
              <a:off x="5752488" y="2251225"/>
              <a:ext cx="43150" cy="41500"/>
            </a:xfrm>
            <a:custGeom>
              <a:avLst/>
              <a:gdLst/>
              <a:ahLst/>
              <a:cxnLst/>
              <a:rect l="l" t="t" r="r" b="b"/>
              <a:pathLst>
                <a:path w="1726" h="1660" extrusionOk="0">
                  <a:moveTo>
                    <a:pt x="1356" y="0"/>
                  </a:moveTo>
                  <a:cubicBezTo>
                    <a:pt x="1271" y="0"/>
                    <a:pt x="1186" y="33"/>
                    <a:pt x="1119" y="100"/>
                  </a:cubicBezTo>
                  <a:lnTo>
                    <a:pt x="152" y="1067"/>
                  </a:lnTo>
                  <a:cubicBezTo>
                    <a:pt x="0" y="1200"/>
                    <a:pt x="0" y="1427"/>
                    <a:pt x="152" y="1560"/>
                  </a:cubicBezTo>
                  <a:cubicBezTo>
                    <a:pt x="218" y="1626"/>
                    <a:pt x="304" y="1659"/>
                    <a:pt x="389" y="1659"/>
                  </a:cubicBezTo>
                  <a:cubicBezTo>
                    <a:pt x="474" y="1659"/>
                    <a:pt x="560" y="1626"/>
                    <a:pt x="626" y="1560"/>
                  </a:cubicBezTo>
                  <a:lnTo>
                    <a:pt x="1593" y="593"/>
                  </a:lnTo>
                  <a:cubicBezTo>
                    <a:pt x="1726" y="441"/>
                    <a:pt x="1726" y="232"/>
                    <a:pt x="1593" y="100"/>
                  </a:cubicBezTo>
                  <a:cubicBezTo>
                    <a:pt x="1527" y="33"/>
                    <a:pt x="1441" y="0"/>
                    <a:pt x="13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2740;p50">
              <a:extLst>
                <a:ext uri="{FF2B5EF4-FFF2-40B4-BE49-F238E27FC236}">
                  <a16:creationId xmlns:a16="http://schemas.microsoft.com/office/drawing/2014/main" id="{4EFF7803-D71C-B9A2-77E1-5B6B99F87DA6}"/>
                </a:ext>
              </a:extLst>
            </p:cNvPr>
            <p:cNvSpPr/>
            <p:nvPr/>
          </p:nvSpPr>
          <p:spPr>
            <a:xfrm>
              <a:off x="5511038" y="2252025"/>
              <a:ext cx="44275" cy="40700"/>
            </a:xfrm>
            <a:custGeom>
              <a:avLst/>
              <a:gdLst/>
              <a:ahLst/>
              <a:cxnLst/>
              <a:rect l="l" t="t" r="r" b="b"/>
              <a:pathLst>
                <a:path w="1771" h="1628" extrusionOk="0">
                  <a:moveTo>
                    <a:pt x="469" y="1"/>
                  </a:moveTo>
                  <a:cubicBezTo>
                    <a:pt x="212" y="1"/>
                    <a:pt x="1" y="305"/>
                    <a:pt x="197" y="561"/>
                  </a:cubicBezTo>
                  <a:lnTo>
                    <a:pt x="1164" y="1528"/>
                  </a:lnTo>
                  <a:cubicBezTo>
                    <a:pt x="1230" y="1594"/>
                    <a:pt x="1315" y="1627"/>
                    <a:pt x="1401" y="1627"/>
                  </a:cubicBezTo>
                  <a:cubicBezTo>
                    <a:pt x="1486" y="1627"/>
                    <a:pt x="1571" y="1594"/>
                    <a:pt x="1638" y="1528"/>
                  </a:cubicBezTo>
                  <a:cubicBezTo>
                    <a:pt x="1770" y="1395"/>
                    <a:pt x="1770" y="1168"/>
                    <a:pt x="1638" y="1035"/>
                  </a:cubicBezTo>
                  <a:lnTo>
                    <a:pt x="671" y="68"/>
                  </a:lnTo>
                  <a:cubicBezTo>
                    <a:pt x="604" y="21"/>
                    <a:pt x="535" y="1"/>
                    <a:pt x="4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2741;p50">
              <a:extLst>
                <a:ext uri="{FF2B5EF4-FFF2-40B4-BE49-F238E27FC236}">
                  <a16:creationId xmlns:a16="http://schemas.microsoft.com/office/drawing/2014/main" id="{5E889E7A-2A50-74D3-0038-F5B3EDD6FA94}"/>
                </a:ext>
              </a:extLst>
            </p:cNvPr>
            <p:cNvSpPr/>
            <p:nvPr/>
          </p:nvSpPr>
          <p:spPr>
            <a:xfrm>
              <a:off x="5797038" y="2375050"/>
              <a:ext cx="57400" cy="17100"/>
            </a:xfrm>
            <a:custGeom>
              <a:avLst/>
              <a:gdLst/>
              <a:ahLst/>
              <a:cxnLst/>
              <a:rect l="l" t="t" r="r" b="b"/>
              <a:pathLst>
                <a:path w="2296" h="684" extrusionOk="0">
                  <a:moveTo>
                    <a:pt x="456" y="1"/>
                  </a:moveTo>
                  <a:cubicBezTo>
                    <a:pt x="1" y="1"/>
                    <a:pt x="1" y="684"/>
                    <a:pt x="456" y="684"/>
                  </a:cubicBezTo>
                  <a:lnTo>
                    <a:pt x="1840" y="684"/>
                  </a:lnTo>
                  <a:cubicBezTo>
                    <a:pt x="2295" y="684"/>
                    <a:pt x="2295" y="1"/>
                    <a:pt x="18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2742;p50">
              <a:extLst>
                <a:ext uri="{FF2B5EF4-FFF2-40B4-BE49-F238E27FC236}">
                  <a16:creationId xmlns:a16="http://schemas.microsoft.com/office/drawing/2014/main" id="{581103EF-D61D-8F17-3745-75EEE7D12EF4}"/>
                </a:ext>
              </a:extLst>
            </p:cNvPr>
            <p:cNvSpPr/>
            <p:nvPr/>
          </p:nvSpPr>
          <p:spPr>
            <a:xfrm>
              <a:off x="5453363" y="2375050"/>
              <a:ext cx="57400" cy="17100"/>
            </a:xfrm>
            <a:custGeom>
              <a:avLst/>
              <a:gdLst/>
              <a:ahLst/>
              <a:cxnLst/>
              <a:rect l="l" t="t" r="r" b="b"/>
              <a:pathLst>
                <a:path w="2296" h="684" extrusionOk="0">
                  <a:moveTo>
                    <a:pt x="456" y="1"/>
                  </a:moveTo>
                  <a:cubicBezTo>
                    <a:pt x="1" y="1"/>
                    <a:pt x="1" y="684"/>
                    <a:pt x="456" y="684"/>
                  </a:cubicBezTo>
                  <a:lnTo>
                    <a:pt x="1840" y="684"/>
                  </a:lnTo>
                  <a:cubicBezTo>
                    <a:pt x="2295" y="684"/>
                    <a:pt x="2295" y="1"/>
                    <a:pt x="18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2875;p50">
            <a:extLst>
              <a:ext uri="{FF2B5EF4-FFF2-40B4-BE49-F238E27FC236}">
                <a16:creationId xmlns:a16="http://schemas.microsoft.com/office/drawing/2014/main" id="{C0FFA2DC-3CF6-993C-D25F-C513F5A54662}"/>
              </a:ext>
            </a:extLst>
          </p:cNvPr>
          <p:cNvGrpSpPr/>
          <p:nvPr/>
        </p:nvGrpSpPr>
        <p:grpSpPr>
          <a:xfrm>
            <a:off x="4680971" y="2333364"/>
            <a:ext cx="215157" cy="365738"/>
            <a:chOff x="7382238" y="3252975"/>
            <a:chExt cx="364550" cy="621475"/>
          </a:xfrm>
        </p:grpSpPr>
        <p:sp>
          <p:nvSpPr>
            <p:cNvPr id="135" name="Google Shape;2876;p50">
              <a:extLst>
                <a:ext uri="{FF2B5EF4-FFF2-40B4-BE49-F238E27FC236}">
                  <a16:creationId xmlns:a16="http://schemas.microsoft.com/office/drawing/2014/main" id="{8605F84F-106D-07E7-17B0-A51DB07C0ADA}"/>
                </a:ext>
              </a:extLst>
            </p:cNvPr>
            <p:cNvSpPr/>
            <p:nvPr/>
          </p:nvSpPr>
          <p:spPr>
            <a:xfrm>
              <a:off x="7394563" y="3757825"/>
              <a:ext cx="339900" cy="104775"/>
            </a:xfrm>
            <a:custGeom>
              <a:avLst/>
              <a:gdLst/>
              <a:ahLst/>
              <a:cxnLst/>
              <a:rect l="l" t="t" r="r" b="b"/>
              <a:pathLst>
                <a:path w="13596" h="4191" extrusionOk="0">
                  <a:moveTo>
                    <a:pt x="0" y="0"/>
                  </a:moveTo>
                  <a:lnTo>
                    <a:pt x="0" y="3205"/>
                  </a:lnTo>
                  <a:cubicBezTo>
                    <a:pt x="0" y="3755"/>
                    <a:pt x="436" y="4191"/>
                    <a:pt x="967" y="4191"/>
                  </a:cubicBezTo>
                  <a:lnTo>
                    <a:pt x="12628" y="4191"/>
                  </a:lnTo>
                  <a:cubicBezTo>
                    <a:pt x="13159" y="4191"/>
                    <a:pt x="13596" y="3755"/>
                    <a:pt x="13596" y="3205"/>
                  </a:cubicBezTo>
                  <a:lnTo>
                    <a:pt x="135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877;p50">
              <a:extLst>
                <a:ext uri="{FF2B5EF4-FFF2-40B4-BE49-F238E27FC236}">
                  <a16:creationId xmlns:a16="http://schemas.microsoft.com/office/drawing/2014/main" id="{923F1ABB-55D8-7CC2-681E-70F4474DC6C9}"/>
                </a:ext>
              </a:extLst>
            </p:cNvPr>
            <p:cNvSpPr/>
            <p:nvPr/>
          </p:nvSpPr>
          <p:spPr>
            <a:xfrm>
              <a:off x="7394563" y="3344950"/>
              <a:ext cx="339900" cy="412900"/>
            </a:xfrm>
            <a:custGeom>
              <a:avLst/>
              <a:gdLst/>
              <a:ahLst/>
              <a:cxnLst/>
              <a:rect l="l" t="t" r="r" b="b"/>
              <a:pathLst>
                <a:path w="13596" h="16516" extrusionOk="0">
                  <a:moveTo>
                    <a:pt x="0" y="0"/>
                  </a:moveTo>
                  <a:lnTo>
                    <a:pt x="0" y="16515"/>
                  </a:lnTo>
                  <a:lnTo>
                    <a:pt x="13596" y="16515"/>
                  </a:lnTo>
                  <a:lnTo>
                    <a:pt x="135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878;p50">
              <a:extLst>
                <a:ext uri="{FF2B5EF4-FFF2-40B4-BE49-F238E27FC236}">
                  <a16:creationId xmlns:a16="http://schemas.microsoft.com/office/drawing/2014/main" id="{CCD76CA4-ADE0-B0A1-5F45-FA6EE0DCC4C5}"/>
                </a:ext>
              </a:extLst>
            </p:cNvPr>
            <p:cNvSpPr/>
            <p:nvPr/>
          </p:nvSpPr>
          <p:spPr>
            <a:xfrm>
              <a:off x="7394563" y="3264825"/>
              <a:ext cx="339900" cy="80150"/>
            </a:xfrm>
            <a:custGeom>
              <a:avLst/>
              <a:gdLst/>
              <a:ahLst/>
              <a:cxnLst/>
              <a:rect l="l" t="t" r="r" b="b"/>
              <a:pathLst>
                <a:path w="13596" h="3206" extrusionOk="0">
                  <a:moveTo>
                    <a:pt x="967" y="1"/>
                  </a:moveTo>
                  <a:cubicBezTo>
                    <a:pt x="436" y="1"/>
                    <a:pt x="0" y="437"/>
                    <a:pt x="0" y="968"/>
                  </a:cubicBezTo>
                  <a:lnTo>
                    <a:pt x="0" y="3205"/>
                  </a:lnTo>
                  <a:lnTo>
                    <a:pt x="13596" y="3205"/>
                  </a:lnTo>
                  <a:lnTo>
                    <a:pt x="13596" y="968"/>
                  </a:lnTo>
                  <a:cubicBezTo>
                    <a:pt x="13596" y="437"/>
                    <a:pt x="13159" y="1"/>
                    <a:pt x="12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879;p50">
              <a:extLst>
                <a:ext uri="{FF2B5EF4-FFF2-40B4-BE49-F238E27FC236}">
                  <a16:creationId xmlns:a16="http://schemas.microsoft.com/office/drawing/2014/main" id="{5F21C144-0D6F-FF3D-8944-98135235B03B}"/>
                </a:ext>
              </a:extLst>
            </p:cNvPr>
            <p:cNvSpPr/>
            <p:nvPr/>
          </p:nvSpPr>
          <p:spPr>
            <a:xfrm>
              <a:off x="7467088" y="363647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880;p50">
              <a:extLst>
                <a:ext uri="{FF2B5EF4-FFF2-40B4-BE49-F238E27FC236}">
                  <a16:creationId xmlns:a16="http://schemas.microsoft.com/office/drawing/2014/main" id="{09249AC1-81F5-C288-FA43-3529525FCC7F}"/>
                </a:ext>
              </a:extLst>
            </p:cNvPr>
            <p:cNvSpPr/>
            <p:nvPr/>
          </p:nvSpPr>
          <p:spPr>
            <a:xfrm>
              <a:off x="7467088" y="351512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881;p50">
              <a:extLst>
                <a:ext uri="{FF2B5EF4-FFF2-40B4-BE49-F238E27FC236}">
                  <a16:creationId xmlns:a16="http://schemas.microsoft.com/office/drawing/2014/main" id="{CD205B3C-CECF-3155-E60A-16608E69F462}"/>
                </a:ext>
              </a:extLst>
            </p:cNvPr>
            <p:cNvSpPr/>
            <p:nvPr/>
          </p:nvSpPr>
          <p:spPr>
            <a:xfrm>
              <a:off x="7467088" y="3393775"/>
              <a:ext cx="73025" cy="72550"/>
            </a:xfrm>
            <a:custGeom>
              <a:avLst/>
              <a:gdLst/>
              <a:ahLst/>
              <a:cxnLst/>
              <a:rect l="l" t="t" r="r" b="b"/>
              <a:pathLst>
                <a:path w="2921" h="2902" extrusionOk="0">
                  <a:moveTo>
                    <a:pt x="0" y="0"/>
                  </a:moveTo>
                  <a:lnTo>
                    <a:pt x="0" y="2901"/>
                  </a:lnTo>
                  <a:lnTo>
                    <a:pt x="2920" y="2901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882;p50">
              <a:extLst>
                <a:ext uri="{FF2B5EF4-FFF2-40B4-BE49-F238E27FC236}">
                  <a16:creationId xmlns:a16="http://schemas.microsoft.com/office/drawing/2014/main" id="{FEBDFC2F-72D2-B6E5-09E5-50E11FFBF2CB}"/>
                </a:ext>
              </a:extLst>
            </p:cNvPr>
            <p:cNvSpPr/>
            <p:nvPr/>
          </p:nvSpPr>
          <p:spPr>
            <a:xfrm>
              <a:off x="7601238" y="3798125"/>
              <a:ext cx="28325" cy="24200"/>
            </a:xfrm>
            <a:custGeom>
              <a:avLst/>
              <a:gdLst/>
              <a:ahLst/>
              <a:cxnLst/>
              <a:rect l="l" t="t" r="r" b="b"/>
              <a:pathLst>
                <a:path w="1133" h="968" extrusionOk="0">
                  <a:moveTo>
                    <a:pt x="492" y="0"/>
                  </a:moveTo>
                  <a:cubicBezTo>
                    <a:pt x="241" y="0"/>
                    <a:pt x="0" y="199"/>
                    <a:pt x="0" y="493"/>
                  </a:cubicBezTo>
                  <a:cubicBezTo>
                    <a:pt x="0" y="740"/>
                    <a:pt x="209" y="967"/>
                    <a:pt x="474" y="967"/>
                  </a:cubicBezTo>
                  <a:cubicBezTo>
                    <a:pt x="482" y="968"/>
                    <a:pt x="490" y="968"/>
                    <a:pt x="497" y="968"/>
                  </a:cubicBezTo>
                  <a:cubicBezTo>
                    <a:pt x="918" y="968"/>
                    <a:pt x="1133" y="450"/>
                    <a:pt x="835" y="152"/>
                  </a:cubicBezTo>
                  <a:cubicBezTo>
                    <a:pt x="736" y="47"/>
                    <a:pt x="613" y="0"/>
                    <a:pt x="4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883;p50">
              <a:extLst>
                <a:ext uri="{FF2B5EF4-FFF2-40B4-BE49-F238E27FC236}">
                  <a16:creationId xmlns:a16="http://schemas.microsoft.com/office/drawing/2014/main" id="{08BECEDF-F3BD-6EC4-3C53-13F84B963379}"/>
                </a:ext>
              </a:extLst>
            </p:cNvPr>
            <p:cNvSpPr/>
            <p:nvPr/>
          </p:nvSpPr>
          <p:spPr>
            <a:xfrm>
              <a:off x="7382238" y="3252975"/>
              <a:ext cx="364550" cy="621475"/>
            </a:xfrm>
            <a:custGeom>
              <a:avLst/>
              <a:gdLst/>
              <a:ahLst/>
              <a:cxnLst/>
              <a:rect l="l" t="t" r="r" b="b"/>
              <a:pathLst>
                <a:path w="14582" h="24859" extrusionOk="0">
                  <a:moveTo>
                    <a:pt x="13103" y="968"/>
                  </a:moveTo>
                  <a:cubicBezTo>
                    <a:pt x="13368" y="968"/>
                    <a:pt x="13577" y="1195"/>
                    <a:pt x="13577" y="1442"/>
                  </a:cubicBezTo>
                  <a:lnTo>
                    <a:pt x="13577" y="3205"/>
                  </a:lnTo>
                  <a:lnTo>
                    <a:pt x="948" y="3205"/>
                  </a:lnTo>
                  <a:lnTo>
                    <a:pt x="986" y="1442"/>
                  </a:lnTo>
                  <a:cubicBezTo>
                    <a:pt x="986" y="1195"/>
                    <a:pt x="1195" y="968"/>
                    <a:pt x="1460" y="968"/>
                  </a:cubicBezTo>
                  <a:close/>
                  <a:moveTo>
                    <a:pt x="13614" y="4172"/>
                  </a:moveTo>
                  <a:lnTo>
                    <a:pt x="13614" y="19720"/>
                  </a:lnTo>
                  <a:lnTo>
                    <a:pt x="986" y="19720"/>
                  </a:lnTo>
                  <a:lnTo>
                    <a:pt x="986" y="4172"/>
                  </a:lnTo>
                  <a:close/>
                  <a:moveTo>
                    <a:pt x="13614" y="20687"/>
                  </a:moveTo>
                  <a:lnTo>
                    <a:pt x="13614" y="23399"/>
                  </a:lnTo>
                  <a:cubicBezTo>
                    <a:pt x="13614" y="23664"/>
                    <a:pt x="13387" y="23873"/>
                    <a:pt x="13140" y="23873"/>
                  </a:cubicBezTo>
                  <a:lnTo>
                    <a:pt x="1479" y="23873"/>
                  </a:lnTo>
                  <a:cubicBezTo>
                    <a:pt x="1214" y="23873"/>
                    <a:pt x="1005" y="23664"/>
                    <a:pt x="1005" y="23399"/>
                  </a:cubicBezTo>
                  <a:lnTo>
                    <a:pt x="986" y="23399"/>
                  </a:lnTo>
                  <a:lnTo>
                    <a:pt x="986" y="20687"/>
                  </a:lnTo>
                  <a:close/>
                  <a:moveTo>
                    <a:pt x="1460" y="1"/>
                  </a:moveTo>
                  <a:cubicBezTo>
                    <a:pt x="664" y="1"/>
                    <a:pt x="0" y="645"/>
                    <a:pt x="0" y="1442"/>
                  </a:cubicBezTo>
                  <a:lnTo>
                    <a:pt x="0" y="23399"/>
                  </a:lnTo>
                  <a:cubicBezTo>
                    <a:pt x="0" y="24214"/>
                    <a:pt x="664" y="24859"/>
                    <a:pt x="1460" y="24859"/>
                  </a:cubicBezTo>
                  <a:lnTo>
                    <a:pt x="13121" y="24859"/>
                  </a:lnTo>
                  <a:cubicBezTo>
                    <a:pt x="13918" y="24859"/>
                    <a:pt x="14582" y="24214"/>
                    <a:pt x="14582" y="23399"/>
                  </a:cubicBezTo>
                  <a:lnTo>
                    <a:pt x="14582" y="1442"/>
                  </a:lnTo>
                  <a:cubicBezTo>
                    <a:pt x="14582" y="645"/>
                    <a:pt x="13918" y="1"/>
                    <a:pt x="13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884;p50">
              <a:extLst>
                <a:ext uri="{FF2B5EF4-FFF2-40B4-BE49-F238E27FC236}">
                  <a16:creationId xmlns:a16="http://schemas.microsoft.com/office/drawing/2014/main" id="{E5822E56-A995-DFD9-CDCB-CE7A659A86F2}"/>
                </a:ext>
              </a:extLst>
            </p:cNvPr>
            <p:cNvSpPr/>
            <p:nvPr/>
          </p:nvSpPr>
          <p:spPr>
            <a:xfrm>
              <a:off x="7499788" y="3798125"/>
              <a:ext cx="81075" cy="24200"/>
            </a:xfrm>
            <a:custGeom>
              <a:avLst/>
              <a:gdLst/>
              <a:ahLst/>
              <a:cxnLst/>
              <a:rect l="l" t="t" r="r" b="b"/>
              <a:pathLst>
                <a:path w="3243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885;p50">
              <a:extLst>
                <a:ext uri="{FF2B5EF4-FFF2-40B4-BE49-F238E27FC236}">
                  <a16:creationId xmlns:a16="http://schemas.microsoft.com/office/drawing/2014/main" id="{6398E633-DF0E-D5AF-523D-85DFD0D2FC46}"/>
                </a:ext>
              </a:extLst>
            </p:cNvPr>
            <p:cNvSpPr/>
            <p:nvPr/>
          </p:nvSpPr>
          <p:spPr>
            <a:xfrm>
              <a:off x="7455238" y="3381450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60"/>
                    <a:pt x="3868" y="3394"/>
                  </a:cubicBezTo>
                  <a:lnTo>
                    <a:pt x="3868" y="493"/>
                  </a:lnTo>
                  <a:cubicBezTo>
                    <a:pt x="3868" y="228"/>
                    <a:pt x="3660" y="19"/>
                    <a:pt x="3394" y="19"/>
                  </a:cubicBezTo>
                  <a:lnTo>
                    <a:pt x="33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886;p50">
              <a:extLst>
                <a:ext uri="{FF2B5EF4-FFF2-40B4-BE49-F238E27FC236}">
                  <a16:creationId xmlns:a16="http://schemas.microsoft.com/office/drawing/2014/main" id="{902B09E3-8163-E114-FFAC-86D996619F72}"/>
                </a:ext>
              </a:extLst>
            </p:cNvPr>
            <p:cNvSpPr/>
            <p:nvPr/>
          </p:nvSpPr>
          <p:spPr>
            <a:xfrm>
              <a:off x="7455238" y="3502800"/>
              <a:ext cx="96725" cy="97200"/>
            </a:xfrm>
            <a:custGeom>
              <a:avLst/>
              <a:gdLst/>
              <a:ahLst/>
              <a:cxnLst/>
              <a:rect l="l" t="t" r="r" b="b"/>
              <a:pathLst>
                <a:path w="3869" h="3888" extrusionOk="0">
                  <a:moveTo>
                    <a:pt x="2920" y="986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86"/>
                  </a:lnTo>
                  <a:close/>
                  <a:moveTo>
                    <a:pt x="493" y="0"/>
                  </a:moveTo>
                  <a:cubicBezTo>
                    <a:pt x="228" y="19"/>
                    <a:pt x="19" y="228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28" y="3868"/>
                    <a:pt x="493" y="3887"/>
                  </a:cubicBezTo>
                  <a:lnTo>
                    <a:pt x="3394" y="3887"/>
                  </a:lnTo>
                  <a:cubicBezTo>
                    <a:pt x="3660" y="3868"/>
                    <a:pt x="3868" y="3660"/>
                    <a:pt x="3868" y="3394"/>
                  </a:cubicBezTo>
                  <a:lnTo>
                    <a:pt x="3868" y="474"/>
                  </a:lnTo>
                  <a:cubicBezTo>
                    <a:pt x="3868" y="228"/>
                    <a:pt x="3660" y="19"/>
                    <a:pt x="3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887;p50">
              <a:extLst>
                <a:ext uri="{FF2B5EF4-FFF2-40B4-BE49-F238E27FC236}">
                  <a16:creationId xmlns:a16="http://schemas.microsoft.com/office/drawing/2014/main" id="{A4BE4B78-4510-222F-94D0-0D9AE83D8804}"/>
                </a:ext>
              </a:extLst>
            </p:cNvPr>
            <p:cNvSpPr/>
            <p:nvPr/>
          </p:nvSpPr>
          <p:spPr>
            <a:xfrm>
              <a:off x="7455238" y="3624625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01"/>
                  </a:lnTo>
                  <a:lnTo>
                    <a:pt x="986" y="2901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75"/>
                  </a:lnTo>
                  <a:cubicBezTo>
                    <a:pt x="0" y="3641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41"/>
                    <a:pt x="3868" y="3375"/>
                  </a:cubicBezTo>
                  <a:lnTo>
                    <a:pt x="3868" y="474"/>
                  </a:lnTo>
                  <a:cubicBezTo>
                    <a:pt x="3868" y="209"/>
                    <a:pt x="3660" y="0"/>
                    <a:pt x="3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888;p50">
              <a:extLst>
                <a:ext uri="{FF2B5EF4-FFF2-40B4-BE49-F238E27FC236}">
                  <a16:creationId xmlns:a16="http://schemas.microsoft.com/office/drawing/2014/main" id="{9434371B-1593-6D27-0DB5-B434F011B3BC}"/>
                </a:ext>
              </a:extLst>
            </p:cNvPr>
            <p:cNvSpPr/>
            <p:nvPr/>
          </p:nvSpPr>
          <p:spPr>
            <a:xfrm>
              <a:off x="7572788" y="33937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889;p50">
              <a:extLst>
                <a:ext uri="{FF2B5EF4-FFF2-40B4-BE49-F238E27FC236}">
                  <a16:creationId xmlns:a16="http://schemas.microsoft.com/office/drawing/2014/main" id="{667019D2-DF5F-24B2-AF72-69E55E9EC337}"/>
                </a:ext>
              </a:extLst>
            </p:cNvPr>
            <p:cNvSpPr/>
            <p:nvPr/>
          </p:nvSpPr>
          <p:spPr>
            <a:xfrm>
              <a:off x="7572788" y="3442125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890;p50">
              <a:extLst>
                <a:ext uri="{FF2B5EF4-FFF2-40B4-BE49-F238E27FC236}">
                  <a16:creationId xmlns:a16="http://schemas.microsoft.com/office/drawing/2014/main" id="{DF5B4382-FC30-6EFA-BFEA-19A740355206}"/>
                </a:ext>
              </a:extLst>
            </p:cNvPr>
            <p:cNvSpPr/>
            <p:nvPr/>
          </p:nvSpPr>
          <p:spPr>
            <a:xfrm>
              <a:off x="7572788" y="3563475"/>
              <a:ext cx="81100" cy="24675"/>
            </a:xfrm>
            <a:custGeom>
              <a:avLst/>
              <a:gdLst/>
              <a:ahLst/>
              <a:cxnLst/>
              <a:rect l="l" t="t" r="r" b="b"/>
              <a:pathLst>
                <a:path w="3244" h="987" extrusionOk="0">
                  <a:moveTo>
                    <a:pt x="645" y="0"/>
                  </a:moveTo>
                  <a:cubicBezTo>
                    <a:pt x="1" y="0"/>
                    <a:pt x="1" y="986"/>
                    <a:pt x="645" y="986"/>
                  </a:cubicBezTo>
                  <a:lnTo>
                    <a:pt x="2598" y="986"/>
                  </a:lnTo>
                  <a:cubicBezTo>
                    <a:pt x="3243" y="986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891;p50">
              <a:extLst>
                <a:ext uri="{FF2B5EF4-FFF2-40B4-BE49-F238E27FC236}">
                  <a16:creationId xmlns:a16="http://schemas.microsoft.com/office/drawing/2014/main" id="{B91DCB0B-9F2E-FBD4-F5EC-5DF42CA03AE1}"/>
                </a:ext>
              </a:extLst>
            </p:cNvPr>
            <p:cNvSpPr/>
            <p:nvPr/>
          </p:nvSpPr>
          <p:spPr>
            <a:xfrm>
              <a:off x="7572788" y="3685300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892;p50">
              <a:extLst>
                <a:ext uri="{FF2B5EF4-FFF2-40B4-BE49-F238E27FC236}">
                  <a16:creationId xmlns:a16="http://schemas.microsoft.com/office/drawing/2014/main" id="{3E262910-C7C5-7272-2621-5ECCCC6E76A6}"/>
                </a:ext>
              </a:extLst>
            </p:cNvPr>
            <p:cNvSpPr/>
            <p:nvPr/>
          </p:nvSpPr>
          <p:spPr>
            <a:xfrm>
              <a:off x="7572788" y="351512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893;p50">
              <a:extLst>
                <a:ext uri="{FF2B5EF4-FFF2-40B4-BE49-F238E27FC236}">
                  <a16:creationId xmlns:a16="http://schemas.microsoft.com/office/drawing/2014/main" id="{05B80646-87C6-EE15-E24E-60B0A120C71F}"/>
                </a:ext>
              </a:extLst>
            </p:cNvPr>
            <p:cNvSpPr/>
            <p:nvPr/>
          </p:nvSpPr>
          <p:spPr>
            <a:xfrm>
              <a:off x="7572788" y="36364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3053;p50">
            <a:extLst>
              <a:ext uri="{FF2B5EF4-FFF2-40B4-BE49-F238E27FC236}">
                <a16:creationId xmlns:a16="http://schemas.microsoft.com/office/drawing/2014/main" id="{640A382F-534E-C554-E818-2F5E536DFD4E}"/>
              </a:ext>
            </a:extLst>
          </p:cNvPr>
          <p:cNvGrpSpPr/>
          <p:nvPr/>
        </p:nvGrpSpPr>
        <p:grpSpPr>
          <a:xfrm>
            <a:off x="1673227" y="3277376"/>
            <a:ext cx="365750" cy="302447"/>
            <a:chOff x="4667413" y="5261950"/>
            <a:chExt cx="475000" cy="389200"/>
          </a:xfrm>
        </p:grpSpPr>
        <p:sp>
          <p:nvSpPr>
            <p:cNvPr id="167" name="Google Shape;3054;p50">
              <a:extLst>
                <a:ext uri="{FF2B5EF4-FFF2-40B4-BE49-F238E27FC236}">
                  <a16:creationId xmlns:a16="http://schemas.microsoft.com/office/drawing/2014/main" id="{0E6B647F-1A7E-A37A-9EAC-3BA85BA78F17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055;p50">
              <a:extLst>
                <a:ext uri="{FF2B5EF4-FFF2-40B4-BE49-F238E27FC236}">
                  <a16:creationId xmlns:a16="http://schemas.microsoft.com/office/drawing/2014/main" id="{0AE46790-3435-1830-8600-7BE0C8277DCF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3056;p50">
              <a:extLst>
                <a:ext uri="{FF2B5EF4-FFF2-40B4-BE49-F238E27FC236}">
                  <a16:creationId xmlns:a16="http://schemas.microsoft.com/office/drawing/2014/main" id="{AFD28259-2A7F-05D8-19CC-7219312C7A2B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057;p50">
              <a:extLst>
                <a:ext uri="{FF2B5EF4-FFF2-40B4-BE49-F238E27FC236}">
                  <a16:creationId xmlns:a16="http://schemas.microsoft.com/office/drawing/2014/main" id="{B16A1D01-C646-F3C0-6270-7992B172A92E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058;p50">
              <a:extLst>
                <a:ext uri="{FF2B5EF4-FFF2-40B4-BE49-F238E27FC236}">
                  <a16:creationId xmlns:a16="http://schemas.microsoft.com/office/drawing/2014/main" id="{ECDCF0A0-6417-DF65-8606-7BB830872AC1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059;p50">
              <a:extLst>
                <a:ext uri="{FF2B5EF4-FFF2-40B4-BE49-F238E27FC236}">
                  <a16:creationId xmlns:a16="http://schemas.microsoft.com/office/drawing/2014/main" id="{0010272C-8944-C49A-917C-73B9F6DFD992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060;p50">
              <a:extLst>
                <a:ext uri="{FF2B5EF4-FFF2-40B4-BE49-F238E27FC236}">
                  <a16:creationId xmlns:a16="http://schemas.microsoft.com/office/drawing/2014/main" id="{932EB55A-2B00-9552-A0AC-AC60BC49602F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061;p50">
              <a:extLst>
                <a:ext uri="{FF2B5EF4-FFF2-40B4-BE49-F238E27FC236}">
                  <a16:creationId xmlns:a16="http://schemas.microsoft.com/office/drawing/2014/main" id="{BC28197A-78DA-29E4-A3B4-9EF89878B441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062;p50">
              <a:extLst>
                <a:ext uri="{FF2B5EF4-FFF2-40B4-BE49-F238E27FC236}">
                  <a16:creationId xmlns:a16="http://schemas.microsoft.com/office/drawing/2014/main" id="{DA99D099-712A-0AA8-4D5B-E80AEDEFDAF3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063;p50">
              <a:extLst>
                <a:ext uri="{FF2B5EF4-FFF2-40B4-BE49-F238E27FC236}">
                  <a16:creationId xmlns:a16="http://schemas.microsoft.com/office/drawing/2014/main" id="{93FDA036-4DDD-4485-80B8-6EDC33693752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064;p50">
              <a:extLst>
                <a:ext uri="{FF2B5EF4-FFF2-40B4-BE49-F238E27FC236}">
                  <a16:creationId xmlns:a16="http://schemas.microsoft.com/office/drawing/2014/main" id="{E086D093-A150-AD21-D9BA-81FAFFF86D21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065;p50">
              <a:extLst>
                <a:ext uri="{FF2B5EF4-FFF2-40B4-BE49-F238E27FC236}">
                  <a16:creationId xmlns:a16="http://schemas.microsoft.com/office/drawing/2014/main" id="{A216CF26-3DEC-B97F-226C-11B82FA12920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425375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4" y="1602912"/>
            <a:ext cx="6942126" cy="5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zh-TW" altLang="en-US" dirty="0">
                <a:solidFill>
                  <a:schemeClr val="accent3"/>
                </a:solidFill>
              </a:rPr>
              <a:t>排球規則：發球員擊球過網進⼊對區，雙⽅來回對擊，直至球落地、出界或某隊未能合法將球擊回對區</a:t>
            </a:r>
            <a:r>
              <a:rPr lang="en-US" dirty="0">
                <a:solidFill>
                  <a:schemeClr val="accent3"/>
                </a:solidFill>
              </a:rPr>
              <a:t>”</a:t>
            </a: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3917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&lt;ScoreManager&gt;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785;p37">
            <a:extLst>
              <a:ext uri="{FF2B5EF4-FFF2-40B4-BE49-F238E27FC236}">
                <a16:creationId xmlns:a16="http://schemas.microsoft.com/office/drawing/2014/main" id="{42254793-846F-E3E8-203D-136BB0ECA676}"/>
              </a:ext>
            </a:extLst>
          </p:cNvPr>
          <p:cNvSpPr txBox="1">
            <a:spLocks/>
          </p:cNvSpPr>
          <p:nvPr/>
        </p:nvSpPr>
        <p:spPr>
          <a:xfrm>
            <a:off x="1337875" y="2091188"/>
            <a:ext cx="6942126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76158" indent="0">
              <a:buFont typeface="Fira Code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zh-TW" altLang="en-US" dirty="0">
                <a:solidFill>
                  <a:schemeClr val="accent3"/>
                </a:solidFill>
              </a:rPr>
              <a:t>輪轉規則：當我方失分後再次獲得發球權，球員順時針輪轉一個位置</a:t>
            </a:r>
            <a:r>
              <a:rPr lang="en-US" dirty="0">
                <a:solidFill>
                  <a:schemeClr val="accent3"/>
                </a:solidFill>
              </a:rPr>
              <a:t>”</a:t>
            </a:r>
          </a:p>
        </p:txBody>
      </p:sp>
      <p:pic>
        <p:nvPicPr>
          <p:cNvPr id="14" name="圖片 13">
            <a:extLst>
              <a:ext uri="{FF2B5EF4-FFF2-40B4-BE49-F238E27FC236}">
                <a16:creationId xmlns:a16="http://schemas.microsoft.com/office/drawing/2014/main" id="{5BE95A0A-2F75-42D0-8288-A6E4FFBFBD2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58"/>
          <a:stretch/>
        </p:blipFill>
        <p:spPr bwMode="auto">
          <a:xfrm>
            <a:off x="7461624" y="2653288"/>
            <a:ext cx="1636751" cy="1955843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DDFEA215-3C49-E12C-1854-F2FCEE9FEC5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73"/>
          <a:stretch/>
        </p:blipFill>
        <p:spPr bwMode="auto">
          <a:xfrm>
            <a:off x="1533325" y="2653288"/>
            <a:ext cx="5848943" cy="1301137"/>
          </a:xfrm>
          <a:prstGeom prst="rect">
            <a:avLst/>
          </a:prstGeom>
          <a:ln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5" name="圖片 14" descr="球沒有落地，我就沒有輸！」中了排球少年的毒之排球知識大補帖- - TUN大學網有問必答社群">
            <a:extLst>
              <a:ext uri="{FF2B5EF4-FFF2-40B4-BE49-F238E27FC236}">
                <a16:creationId xmlns:a16="http://schemas.microsoft.com/office/drawing/2014/main" id="{67200F4C-CC0F-C6E0-66D9-4868E224B86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4735" y="3159770"/>
            <a:ext cx="3027534" cy="144936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6939676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5" y="1596107"/>
            <a:ext cx="6942126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altLang="zh-TW" dirty="0">
                <a:solidFill>
                  <a:schemeClr val="accent3"/>
                </a:solidFill>
              </a:rPr>
              <a:t>To record data by just clicking them...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SecondPage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3" name="Google Shape;714;p36">
            <a:extLst>
              <a:ext uri="{FF2B5EF4-FFF2-40B4-BE49-F238E27FC236}">
                <a16:creationId xmlns:a16="http://schemas.microsoft.com/office/drawing/2014/main" id="{67AF9FF8-0F11-9CD9-901A-556841DD4C88}"/>
              </a:ext>
            </a:extLst>
          </p:cNvPr>
          <p:cNvSpPr txBox="1">
            <a:spLocks/>
          </p:cNvSpPr>
          <p:nvPr/>
        </p:nvSpPr>
        <p:spPr>
          <a:xfrm>
            <a:off x="2274878" y="2379577"/>
            <a:ext cx="233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buFont typeface="Fira Code"/>
              <a:buNone/>
            </a:pPr>
            <a:r>
              <a:rPr lang="zh-TW" altLang="en-US" dirty="0"/>
              <a:t>自動計分</a:t>
            </a:r>
          </a:p>
        </p:txBody>
      </p:sp>
      <p:sp>
        <p:nvSpPr>
          <p:cNvPr id="14" name="Google Shape;715;p36">
            <a:extLst>
              <a:ext uri="{FF2B5EF4-FFF2-40B4-BE49-F238E27FC236}">
                <a16:creationId xmlns:a16="http://schemas.microsoft.com/office/drawing/2014/main" id="{EDEB7973-5191-3C81-4EF7-6FE39B6197EF}"/>
              </a:ext>
            </a:extLst>
          </p:cNvPr>
          <p:cNvSpPr txBox="1">
            <a:spLocks/>
          </p:cNvSpPr>
          <p:nvPr/>
        </p:nvSpPr>
        <p:spPr>
          <a:xfrm>
            <a:off x="4233768" y="2379577"/>
            <a:ext cx="4499832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000" b="0" i="0" u="none" strike="noStrike" cap="none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zh-TW" altLang="en-US" sz="1400" dirty="0"/>
              <a:t>進行輪轉</a:t>
            </a:r>
          </a:p>
        </p:txBody>
      </p:sp>
      <p:grpSp>
        <p:nvGrpSpPr>
          <p:cNvPr id="56" name="Google Shape;763;p36">
            <a:extLst>
              <a:ext uri="{FF2B5EF4-FFF2-40B4-BE49-F238E27FC236}">
                <a16:creationId xmlns:a16="http://schemas.microsoft.com/office/drawing/2014/main" id="{C16038BC-BF32-4C4C-B405-8FB43859FC33}"/>
              </a:ext>
            </a:extLst>
          </p:cNvPr>
          <p:cNvGrpSpPr/>
          <p:nvPr/>
        </p:nvGrpSpPr>
        <p:grpSpPr>
          <a:xfrm>
            <a:off x="1686195" y="2292438"/>
            <a:ext cx="578325" cy="487500"/>
            <a:chOff x="1665363" y="1706700"/>
            <a:chExt cx="578325" cy="487500"/>
          </a:xfrm>
        </p:grpSpPr>
        <p:sp>
          <p:nvSpPr>
            <p:cNvPr id="57" name="Google Shape;764;p36">
              <a:extLst>
                <a:ext uri="{FF2B5EF4-FFF2-40B4-BE49-F238E27FC236}">
                  <a16:creationId xmlns:a16="http://schemas.microsoft.com/office/drawing/2014/main" id="{6AF63D95-A4A6-84AE-715E-4399F68EEE8E}"/>
                </a:ext>
              </a:extLst>
            </p:cNvPr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765;p36">
              <a:extLst>
                <a:ext uri="{FF2B5EF4-FFF2-40B4-BE49-F238E27FC236}">
                  <a16:creationId xmlns:a16="http://schemas.microsoft.com/office/drawing/2014/main" id="{B113E9FD-394E-C101-F58F-41E22721F6D9}"/>
                </a:ext>
              </a:extLst>
            </p:cNvPr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" name="Google Shape;766;p36">
            <a:extLst>
              <a:ext uri="{FF2B5EF4-FFF2-40B4-BE49-F238E27FC236}">
                <a16:creationId xmlns:a16="http://schemas.microsoft.com/office/drawing/2014/main" id="{1AC02369-5C67-4636-7986-FD4ADAC611D4}"/>
              </a:ext>
            </a:extLst>
          </p:cNvPr>
          <p:cNvGrpSpPr/>
          <p:nvPr/>
        </p:nvGrpSpPr>
        <p:grpSpPr>
          <a:xfrm>
            <a:off x="3648107" y="2292438"/>
            <a:ext cx="578325" cy="487500"/>
            <a:chOff x="4764875" y="1706700"/>
            <a:chExt cx="578325" cy="487500"/>
          </a:xfrm>
        </p:grpSpPr>
        <p:sp>
          <p:nvSpPr>
            <p:cNvPr id="60" name="Google Shape;767;p36">
              <a:extLst>
                <a:ext uri="{FF2B5EF4-FFF2-40B4-BE49-F238E27FC236}">
                  <a16:creationId xmlns:a16="http://schemas.microsoft.com/office/drawing/2014/main" id="{F805B0B4-A7E6-1528-DE1B-41DF2BBC3943}"/>
                </a:ext>
              </a:extLst>
            </p:cNvPr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768;p36">
              <a:extLst>
                <a:ext uri="{FF2B5EF4-FFF2-40B4-BE49-F238E27FC236}">
                  <a16:creationId xmlns:a16="http://schemas.microsoft.com/office/drawing/2014/main" id="{57943A6B-DEC4-0762-DB63-862E77FA9C5B}"/>
                </a:ext>
              </a:extLst>
            </p:cNvPr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" name="Google Shape;714;p36">
            <a:extLst>
              <a:ext uri="{FF2B5EF4-FFF2-40B4-BE49-F238E27FC236}">
                <a16:creationId xmlns:a16="http://schemas.microsoft.com/office/drawing/2014/main" id="{FC92DEF6-6E74-0395-C813-07006547F11A}"/>
              </a:ext>
            </a:extLst>
          </p:cNvPr>
          <p:cNvSpPr txBox="1">
            <a:spLocks/>
          </p:cNvSpPr>
          <p:nvPr/>
        </p:nvSpPr>
        <p:spPr>
          <a:xfrm>
            <a:off x="2274878" y="3287320"/>
            <a:ext cx="233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>
              <a:buFont typeface="Fira Code"/>
              <a:buNone/>
            </a:pPr>
            <a:r>
              <a:rPr lang="zh-TW" altLang="en-US" dirty="0">
                <a:solidFill>
                  <a:srgbClr val="508695"/>
                </a:solidFill>
              </a:rPr>
              <a:t>判斷勝負</a:t>
            </a:r>
            <a:endParaRPr lang="en-US" altLang="zh-TW" dirty="0">
              <a:solidFill>
                <a:srgbClr val="508695"/>
              </a:solidFill>
            </a:endParaRPr>
          </a:p>
        </p:txBody>
      </p:sp>
      <p:sp>
        <p:nvSpPr>
          <p:cNvPr id="69" name="Google Shape;715;p36">
            <a:extLst>
              <a:ext uri="{FF2B5EF4-FFF2-40B4-BE49-F238E27FC236}">
                <a16:creationId xmlns:a16="http://schemas.microsoft.com/office/drawing/2014/main" id="{CC81FDD4-83F4-1BBC-E448-36B3CC60463C}"/>
              </a:ext>
            </a:extLst>
          </p:cNvPr>
          <p:cNvSpPr txBox="1">
            <a:spLocks/>
          </p:cNvSpPr>
          <p:nvPr/>
        </p:nvSpPr>
        <p:spPr>
          <a:xfrm>
            <a:off x="4233768" y="3287320"/>
            <a:ext cx="3895032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Fira Code"/>
              <a:buNone/>
              <a:defRPr sz="2000" b="0" i="0" u="none" strike="noStrike" cap="none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Fira Code"/>
              <a:buNone/>
              <a:defRPr sz="25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r>
              <a:rPr lang="zh-TW" altLang="en-US" sz="1400" dirty="0">
                <a:solidFill>
                  <a:srgbClr val="FFFF00"/>
                </a:solidFill>
              </a:rPr>
              <a:t>匯出報表</a:t>
            </a:r>
            <a:r>
              <a:rPr lang="en-US" altLang="zh-TW" sz="1400" dirty="0">
                <a:solidFill>
                  <a:srgbClr val="FFFF00"/>
                </a:solidFill>
              </a:rPr>
              <a:t>(.csv)</a:t>
            </a:r>
          </a:p>
        </p:txBody>
      </p:sp>
      <p:grpSp>
        <p:nvGrpSpPr>
          <p:cNvPr id="85" name="Google Shape;763;p36">
            <a:extLst>
              <a:ext uri="{FF2B5EF4-FFF2-40B4-BE49-F238E27FC236}">
                <a16:creationId xmlns:a16="http://schemas.microsoft.com/office/drawing/2014/main" id="{7C9C17EC-3E15-8BFD-FD8B-D90B22F374CC}"/>
              </a:ext>
            </a:extLst>
          </p:cNvPr>
          <p:cNvGrpSpPr/>
          <p:nvPr/>
        </p:nvGrpSpPr>
        <p:grpSpPr>
          <a:xfrm>
            <a:off x="1686195" y="3200181"/>
            <a:ext cx="578325" cy="487500"/>
            <a:chOff x="1665363" y="1706700"/>
            <a:chExt cx="578325" cy="487500"/>
          </a:xfrm>
        </p:grpSpPr>
        <p:sp>
          <p:nvSpPr>
            <p:cNvPr id="86" name="Google Shape;764;p36">
              <a:extLst>
                <a:ext uri="{FF2B5EF4-FFF2-40B4-BE49-F238E27FC236}">
                  <a16:creationId xmlns:a16="http://schemas.microsoft.com/office/drawing/2014/main" id="{7C63CC5C-639C-F7E3-0701-F88BD869E701}"/>
                </a:ext>
              </a:extLst>
            </p:cNvPr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765;p36">
              <a:extLst>
                <a:ext uri="{FF2B5EF4-FFF2-40B4-BE49-F238E27FC236}">
                  <a16:creationId xmlns:a16="http://schemas.microsoft.com/office/drawing/2014/main" id="{7CB2097A-5EA4-B059-59A7-3771B3C6E76D}"/>
                </a:ext>
              </a:extLst>
            </p:cNvPr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766;p36">
            <a:extLst>
              <a:ext uri="{FF2B5EF4-FFF2-40B4-BE49-F238E27FC236}">
                <a16:creationId xmlns:a16="http://schemas.microsoft.com/office/drawing/2014/main" id="{A4188562-AE22-0DC8-282F-59C95D965AF0}"/>
              </a:ext>
            </a:extLst>
          </p:cNvPr>
          <p:cNvGrpSpPr/>
          <p:nvPr/>
        </p:nvGrpSpPr>
        <p:grpSpPr>
          <a:xfrm>
            <a:off x="3648107" y="3200181"/>
            <a:ext cx="578325" cy="487500"/>
            <a:chOff x="4764875" y="1706700"/>
            <a:chExt cx="578325" cy="487500"/>
          </a:xfrm>
        </p:grpSpPr>
        <p:sp>
          <p:nvSpPr>
            <p:cNvPr id="89" name="Google Shape;767;p36">
              <a:extLst>
                <a:ext uri="{FF2B5EF4-FFF2-40B4-BE49-F238E27FC236}">
                  <a16:creationId xmlns:a16="http://schemas.microsoft.com/office/drawing/2014/main" id="{26F88975-9203-EEC1-3B33-B3A31A18EA21}"/>
                </a:ext>
              </a:extLst>
            </p:cNvPr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768;p36">
              <a:extLst>
                <a:ext uri="{FF2B5EF4-FFF2-40B4-BE49-F238E27FC236}">
                  <a16:creationId xmlns:a16="http://schemas.microsoft.com/office/drawing/2014/main" id="{F0C66978-B2C7-A270-5C95-452AF4AC5747}"/>
                </a:ext>
              </a:extLst>
            </p:cNvPr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" name="Google Shape;2875;p50">
            <a:extLst>
              <a:ext uri="{FF2B5EF4-FFF2-40B4-BE49-F238E27FC236}">
                <a16:creationId xmlns:a16="http://schemas.microsoft.com/office/drawing/2014/main" id="{C0FFA2DC-3CF6-993C-D25F-C513F5A54662}"/>
              </a:ext>
            </a:extLst>
          </p:cNvPr>
          <p:cNvGrpSpPr/>
          <p:nvPr/>
        </p:nvGrpSpPr>
        <p:grpSpPr>
          <a:xfrm>
            <a:off x="1867372" y="2362882"/>
            <a:ext cx="215157" cy="365738"/>
            <a:chOff x="7382238" y="3252975"/>
            <a:chExt cx="364550" cy="621475"/>
          </a:xfrm>
        </p:grpSpPr>
        <p:sp>
          <p:nvSpPr>
            <p:cNvPr id="135" name="Google Shape;2876;p50">
              <a:extLst>
                <a:ext uri="{FF2B5EF4-FFF2-40B4-BE49-F238E27FC236}">
                  <a16:creationId xmlns:a16="http://schemas.microsoft.com/office/drawing/2014/main" id="{8605F84F-106D-07E7-17B0-A51DB07C0ADA}"/>
                </a:ext>
              </a:extLst>
            </p:cNvPr>
            <p:cNvSpPr/>
            <p:nvPr/>
          </p:nvSpPr>
          <p:spPr>
            <a:xfrm>
              <a:off x="7394563" y="3757825"/>
              <a:ext cx="339900" cy="104775"/>
            </a:xfrm>
            <a:custGeom>
              <a:avLst/>
              <a:gdLst/>
              <a:ahLst/>
              <a:cxnLst/>
              <a:rect l="l" t="t" r="r" b="b"/>
              <a:pathLst>
                <a:path w="13596" h="4191" extrusionOk="0">
                  <a:moveTo>
                    <a:pt x="0" y="0"/>
                  </a:moveTo>
                  <a:lnTo>
                    <a:pt x="0" y="3205"/>
                  </a:lnTo>
                  <a:cubicBezTo>
                    <a:pt x="0" y="3755"/>
                    <a:pt x="436" y="4191"/>
                    <a:pt x="967" y="4191"/>
                  </a:cubicBezTo>
                  <a:lnTo>
                    <a:pt x="12628" y="4191"/>
                  </a:lnTo>
                  <a:cubicBezTo>
                    <a:pt x="13159" y="4191"/>
                    <a:pt x="13596" y="3755"/>
                    <a:pt x="13596" y="3205"/>
                  </a:cubicBezTo>
                  <a:lnTo>
                    <a:pt x="1359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2877;p50">
              <a:extLst>
                <a:ext uri="{FF2B5EF4-FFF2-40B4-BE49-F238E27FC236}">
                  <a16:creationId xmlns:a16="http://schemas.microsoft.com/office/drawing/2014/main" id="{923F1ABB-55D8-7CC2-681E-70F4474DC6C9}"/>
                </a:ext>
              </a:extLst>
            </p:cNvPr>
            <p:cNvSpPr/>
            <p:nvPr/>
          </p:nvSpPr>
          <p:spPr>
            <a:xfrm>
              <a:off x="7394563" y="3344950"/>
              <a:ext cx="339900" cy="412900"/>
            </a:xfrm>
            <a:custGeom>
              <a:avLst/>
              <a:gdLst/>
              <a:ahLst/>
              <a:cxnLst/>
              <a:rect l="l" t="t" r="r" b="b"/>
              <a:pathLst>
                <a:path w="13596" h="16516" extrusionOk="0">
                  <a:moveTo>
                    <a:pt x="0" y="0"/>
                  </a:moveTo>
                  <a:lnTo>
                    <a:pt x="0" y="16515"/>
                  </a:lnTo>
                  <a:lnTo>
                    <a:pt x="13596" y="16515"/>
                  </a:lnTo>
                  <a:lnTo>
                    <a:pt x="135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2878;p50">
              <a:extLst>
                <a:ext uri="{FF2B5EF4-FFF2-40B4-BE49-F238E27FC236}">
                  <a16:creationId xmlns:a16="http://schemas.microsoft.com/office/drawing/2014/main" id="{CCD76CA4-ADE0-B0A1-5F45-FA6EE0DCC4C5}"/>
                </a:ext>
              </a:extLst>
            </p:cNvPr>
            <p:cNvSpPr/>
            <p:nvPr/>
          </p:nvSpPr>
          <p:spPr>
            <a:xfrm>
              <a:off x="7394563" y="3264825"/>
              <a:ext cx="339900" cy="80150"/>
            </a:xfrm>
            <a:custGeom>
              <a:avLst/>
              <a:gdLst/>
              <a:ahLst/>
              <a:cxnLst/>
              <a:rect l="l" t="t" r="r" b="b"/>
              <a:pathLst>
                <a:path w="13596" h="3206" extrusionOk="0">
                  <a:moveTo>
                    <a:pt x="967" y="1"/>
                  </a:moveTo>
                  <a:cubicBezTo>
                    <a:pt x="436" y="1"/>
                    <a:pt x="0" y="437"/>
                    <a:pt x="0" y="968"/>
                  </a:cubicBezTo>
                  <a:lnTo>
                    <a:pt x="0" y="3205"/>
                  </a:lnTo>
                  <a:lnTo>
                    <a:pt x="13596" y="3205"/>
                  </a:lnTo>
                  <a:lnTo>
                    <a:pt x="13596" y="968"/>
                  </a:lnTo>
                  <a:cubicBezTo>
                    <a:pt x="13596" y="437"/>
                    <a:pt x="13159" y="1"/>
                    <a:pt x="1262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2879;p50">
              <a:extLst>
                <a:ext uri="{FF2B5EF4-FFF2-40B4-BE49-F238E27FC236}">
                  <a16:creationId xmlns:a16="http://schemas.microsoft.com/office/drawing/2014/main" id="{5F21C144-0D6F-FF3D-8944-98135235B03B}"/>
                </a:ext>
              </a:extLst>
            </p:cNvPr>
            <p:cNvSpPr/>
            <p:nvPr/>
          </p:nvSpPr>
          <p:spPr>
            <a:xfrm>
              <a:off x="7467088" y="363647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2880;p50">
              <a:extLst>
                <a:ext uri="{FF2B5EF4-FFF2-40B4-BE49-F238E27FC236}">
                  <a16:creationId xmlns:a16="http://schemas.microsoft.com/office/drawing/2014/main" id="{09249AC1-81F5-C288-FA43-3529525FCC7F}"/>
                </a:ext>
              </a:extLst>
            </p:cNvPr>
            <p:cNvSpPr/>
            <p:nvPr/>
          </p:nvSpPr>
          <p:spPr>
            <a:xfrm>
              <a:off x="7467088" y="3515125"/>
              <a:ext cx="73025" cy="73025"/>
            </a:xfrm>
            <a:custGeom>
              <a:avLst/>
              <a:gdLst/>
              <a:ahLst/>
              <a:cxnLst/>
              <a:rect l="l" t="t" r="r" b="b"/>
              <a:pathLst>
                <a:path w="2921" h="2921" extrusionOk="0">
                  <a:moveTo>
                    <a:pt x="0" y="0"/>
                  </a:moveTo>
                  <a:lnTo>
                    <a:pt x="0" y="2920"/>
                  </a:lnTo>
                  <a:lnTo>
                    <a:pt x="2920" y="2920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2881;p50">
              <a:extLst>
                <a:ext uri="{FF2B5EF4-FFF2-40B4-BE49-F238E27FC236}">
                  <a16:creationId xmlns:a16="http://schemas.microsoft.com/office/drawing/2014/main" id="{CD205B3C-CECF-3155-E60A-16608E69F462}"/>
                </a:ext>
              </a:extLst>
            </p:cNvPr>
            <p:cNvSpPr/>
            <p:nvPr/>
          </p:nvSpPr>
          <p:spPr>
            <a:xfrm>
              <a:off x="7467088" y="3393775"/>
              <a:ext cx="73025" cy="72550"/>
            </a:xfrm>
            <a:custGeom>
              <a:avLst/>
              <a:gdLst/>
              <a:ahLst/>
              <a:cxnLst/>
              <a:rect l="l" t="t" r="r" b="b"/>
              <a:pathLst>
                <a:path w="2921" h="2902" extrusionOk="0">
                  <a:moveTo>
                    <a:pt x="0" y="0"/>
                  </a:moveTo>
                  <a:lnTo>
                    <a:pt x="0" y="2901"/>
                  </a:lnTo>
                  <a:lnTo>
                    <a:pt x="2920" y="2901"/>
                  </a:lnTo>
                  <a:lnTo>
                    <a:pt x="2920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2882;p50">
              <a:extLst>
                <a:ext uri="{FF2B5EF4-FFF2-40B4-BE49-F238E27FC236}">
                  <a16:creationId xmlns:a16="http://schemas.microsoft.com/office/drawing/2014/main" id="{FEBDFC2F-72D2-B6E5-09E5-50E11FFBF2CB}"/>
                </a:ext>
              </a:extLst>
            </p:cNvPr>
            <p:cNvSpPr/>
            <p:nvPr/>
          </p:nvSpPr>
          <p:spPr>
            <a:xfrm>
              <a:off x="7601238" y="3798125"/>
              <a:ext cx="28325" cy="24200"/>
            </a:xfrm>
            <a:custGeom>
              <a:avLst/>
              <a:gdLst/>
              <a:ahLst/>
              <a:cxnLst/>
              <a:rect l="l" t="t" r="r" b="b"/>
              <a:pathLst>
                <a:path w="1133" h="968" extrusionOk="0">
                  <a:moveTo>
                    <a:pt x="492" y="0"/>
                  </a:moveTo>
                  <a:cubicBezTo>
                    <a:pt x="241" y="0"/>
                    <a:pt x="0" y="199"/>
                    <a:pt x="0" y="493"/>
                  </a:cubicBezTo>
                  <a:cubicBezTo>
                    <a:pt x="0" y="740"/>
                    <a:pt x="209" y="967"/>
                    <a:pt x="474" y="967"/>
                  </a:cubicBezTo>
                  <a:cubicBezTo>
                    <a:pt x="482" y="968"/>
                    <a:pt x="490" y="968"/>
                    <a:pt x="497" y="968"/>
                  </a:cubicBezTo>
                  <a:cubicBezTo>
                    <a:pt x="918" y="968"/>
                    <a:pt x="1133" y="450"/>
                    <a:pt x="835" y="152"/>
                  </a:cubicBezTo>
                  <a:cubicBezTo>
                    <a:pt x="736" y="47"/>
                    <a:pt x="613" y="0"/>
                    <a:pt x="49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2883;p50">
              <a:extLst>
                <a:ext uri="{FF2B5EF4-FFF2-40B4-BE49-F238E27FC236}">
                  <a16:creationId xmlns:a16="http://schemas.microsoft.com/office/drawing/2014/main" id="{08BECEDF-F3BD-6EC4-3C53-13F84B963379}"/>
                </a:ext>
              </a:extLst>
            </p:cNvPr>
            <p:cNvSpPr/>
            <p:nvPr/>
          </p:nvSpPr>
          <p:spPr>
            <a:xfrm>
              <a:off x="7382238" y="3252975"/>
              <a:ext cx="364550" cy="621475"/>
            </a:xfrm>
            <a:custGeom>
              <a:avLst/>
              <a:gdLst/>
              <a:ahLst/>
              <a:cxnLst/>
              <a:rect l="l" t="t" r="r" b="b"/>
              <a:pathLst>
                <a:path w="14582" h="24859" extrusionOk="0">
                  <a:moveTo>
                    <a:pt x="13103" y="968"/>
                  </a:moveTo>
                  <a:cubicBezTo>
                    <a:pt x="13368" y="968"/>
                    <a:pt x="13577" y="1195"/>
                    <a:pt x="13577" y="1442"/>
                  </a:cubicBezTo>
                  <a:lnTo>
                    <a:pt x="13577" y="3205"/>
                  </a:lnTo>
                  <a:lnTo>
                    <a:pt x="948" y="3205"/>
                  </a:lnTo>
                  <a:lnTo>
                    <a:pt x="986" y="1442"/>
                  </a:lnTo>
                  <a:cubicBezTo>
                    <a:pt x="986" y="1195"/>
                    <a:pt x="1195" y="968"/>
                    <a:pt x="1460" y="968"/>
                  </a:cubicBezTo>
                  <a:close/>
                  <a:moveTo>
                    <a:pt x="13614" y="4172"/>
                  </a:moveTo>
                  <a:lnTo>
                    <a:pt x="13614" y="19720"/>
                  </a:lnTo>
                  <a:lnTo>
                    <a:pt x="986" y="19720"/>
                  </a:lnTo>
                  <a:lnTo>
                    <a:pt x="986" y="4172"/>
                  </a:lnTo>
                  <a:close/>
                  <a:moveTo>
                    <a:pt x="13614" y="20687"/>
                  </a:moveTo>
                  <a:lnTo>
                    <a:pt x="13614" y="23399"/>
                  </a:lnTo>
                  <a:cubicBezTo>
                    <a:pt x="13614" y="23664"/>
                    <a:pt x="13387" y="23873"/>
                    <a:pt x="13140" y="23873"/>
                  </a:cubicBezTo>
                  <a:lnTo>
                    <a:pt x="1479" y="23873"/>
                  </a:lnTo>
                  <a:cubicBezTo>
                    <a:pt x="1214" y="23873"/>
                    <a:pt x="1005" y="23664"/>
                    <a:pt x="1005" y="23399"/>
                  </a:cubicBezTo>
                  <a:lnTo>
                    <a:pt x="986" y="23399"/>
                  </a:lnTo>
                  <a:lnTo>
                    <a:pt x="986" y="20687"/>
                  </a:lnTo>
                  <a:close/>
                  <a:moveTo>
                    <a:pt x="1460" y="1"/>
                  </a:moveTo>
                  <a:cubicBezTo>
                    <a:pt x="664" y="1"/>
                    <a:pt x="0" y="645"/>
                    <a:pt x="0" y="1442"/>
                  </a:cubicBezTo>
                  <a:lnTo>
                    <a:pt x="0" y="23399"/>
                  </a:lnTo>
                  <a:cubicBezTo>
                    <a:pt x="0" y="24214"/>
                    <a:pt x="664" y="24859"/>
                    <a:pt x="1460" y="24859"/>
                  </a:cubicBezTo>
                  <a:lnTo>
                    <a:pt x="13121" y="24859"/>
                  </a:lnTo>
                  <a:cubicBezTo>
                    <a:pt x="13918" y="24859"/>
                    <a:pt x="14582" y="24214"/>
                    <a:pt x="14582" y="23399"/>
                  </a:cubicBezTo>
                  <a:lnTo>
                    <a:pt x="14582" y="1442"/>
                  </a:lnTo>
                  <a:cubicBezTo>
                    <a:pt x="14582" y="645"/>
                    <a:pt x="13918" y="1"/>
                    <a:pt x="1312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2884;p50">
              <a:extLst>
                <a:ext uri="{FF2B5EF4-FFF2-40B4-BE49-F238E27FC236}">
                  <a16:creationId xmlns:a16="http://schemas.microsoft.com/office/drawing/2014/main" id="{E5822E56-A995-DFD9-CDCB-CE7A659A86F2}"/>
                </a:ext>
              </a:extLst>
            </p:cNvPr>
            <p:cNvSpPr/>
            <p:nvPr/>
          </p:nvSpPr>
          <p:spPr>
            <a:xfrm>
              <a:off x="7499788" y="3798125"/>
              <a:ext cx="81075" cy="24200"/>
            </a:xfrm>
            <a:custGeom>
              <a:avLst/>
              <a:gdLst/>
              <a:ahLst/>
              <a:cxnLst/>
              <a:rect l="l" t="t" r="r" b="b"/>
              <a:pathLst>
                <a:path w="3243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2885;p50">
              <a:extLst>
                <a:ext uri="{FF2B5EF4-FFF2-40B4-BE49-F238E27FC236}">
                  <a16:creationId xmlns:a16="http://schemas.microsoft.com/office/drawing/2014/main" id="{6398E633-DF0E-D5AF-523D-85DFD0D2FC46}"/>
                </a:ext>
              </a:extLst>
            </p:cNvPr>
            <p:cNvSpPr/>
            <p:nvPr/>
          </p:nvSpPr>
          <p:spPr>
            <a:xfrm>
              <a:off x="7455238" y="3381450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60"/>
                    <a:pt x="3868" y="3394"/>
                  </a:cubicBezTo>
                  <a:lnTo>
                    <a:pt x="3868" y="493"/>
                  </a:lnTo>
                  <a:cubicBezTo>
                    <a:pt x="3868" y="228"/>
                    <a:pt x="3660" y="19"/>
                    <a:pt x="3394" y="19"/>
                  </a:cubicBezTo>
                  <a:lnTo>
                    <a:pt x="339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2886;p50">
              <a:extLst>
                <a:ext uri="{FF2B5EF4-FFF2-40B4-BE49-F238E27FC236}">
                  <a16:creationId xmlns:a16="http://schemas.microsoft.com/office/drawing/2014/main" id="{902B09E3-8163-E114-FFAC-86D996619F72}"/>
                </a:ext>
              </a:extLst>
            </p:cNvPr>
            <p:cNvSpPr/>
            <p:nvPr/>
          </p:nvSpPr>
          <p:spPr>
            <a:xfrm>
              <a:off x="7455238" y="3502800"/>
              <a:ext cx="96725" cy="97200"/>
            </a:xfrm>
            <a:custGeom>
              <a:avLst/>
              <a:gdLst/>
              <a:ahLst/>
              <a:cxnLst/>
              <a:rect l="l" t="t" r="r" b="b"/>
              <a:pathLst>
                <a:path w="3869" h="3888" extrusionOk="0">
                  <a:moveTo>
                    <a:pt x="2920" y="986"/>
                  </a:moveTo>
                  <a:lnTo>
                    <a:pt x="2920" y="2920"/>
                  </a:lnTo>
                  <a:lnTo>
                    <a:pt x="986" y="2920"/>
                  </a:lnTo>
                  <a:lnTo>
                    <a:pt x="986" y="986"/>
                  </a:lnTo>
                  <a:close/>
                  <a:moveTo>
                    <a:pt x="493" y="0"/>
                  </a:moveTo>
                  <a:cubicBezTo>
                    <a:pt x="228" y="19"/>
                    <a:pt x="19" y="228"/>
                    <a:pt x="19" y="474"/>
                  </a:cubicBezTo>
                  <a:lnTo>
                    <a:pt x="19" y="3394"/>
                  </a:lnTo>
                  <a:cubicBezTo>
                    <a:pt x="0" y="3660"/>
                    <a:pt x="228" y="3868"/>
                    <a:pt x="493" y="3887"/>
                  </a:cubicBezTo>
                  <a:lnTo>
                    <a:pt x="3394" y="3887"/>
                  </a:lnTo>
                  <a:cubicBezTo>
                    <a:pt x="3660" y="3868"/>
                    <a:pt x="3868" y="3660"/>
                    <a:pt x="3868" y="3394"/>
                  </a:cubicBezTo>
                  <a:lnTo>
                    <a:pt x="3868" y="474"/>
                  </a:lnTo>
                  <a:cubicBezTo>
                    <a:pt x="3868" y="228"/>
                    <a:pt x="3660" y="19"/>
                    <a:pt x="3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2887;p50">
              <a:extLst>
                <a:ext uri="{FF2B5EF4-FFF2-40B4-BE49-F238E27FC236}">
                  <a16:creationId xmlns:a16="http://schemas.microsoft.com/office/drawing/2014/main" id="{A4BE4B78-4510-222F-94D0-0D9AE83D8804}"/>
                </a:ext>
              </a:extLst>
            </p:cNvPr>
            <p:cNvSpPr/>
            <p:nvPr/>
          </p:nvSpPr>
          <p:spPr>
            <a:xfrm>
              <a:off x="7455238" y="3624625"/>
              <a:ext cx="97200" cy="96725"/>
            </a:xfrm>
            <a:custGeom>
              <a:avLst/>
              <a:gdLst/>
              <a:ahLst/>
              <a:cxnLst/>
              <a:rect l="l" t="t" r="r" b="b"/>
              <a:pathLst>
                <a:path w="3888" h="3869" extrusionOk="0">
                  <a:moveTo>
                    <a:pt x="2920" y="967"/>
                  </a:moveTo>
                  <a:lnTo>
                    <a:pt x="2920" y="2901"/>
                  </a:lnTo>
                  <a:lnTo>
                    <a:pt x="986" y="2901"/>
                  </a:lnTo>
                  <a:lnTo>
                    <a:pt x="986" y="967"/>
                  </a:lnTo>
                  <a:close/>
                  <a:moveTo>
                    <a:pt x="493" y="0"/>
                  </a:moveTo>
                  <a:cubicBezTo>
                    <a:pt x="228" y="0"/>
                    <a:pt x="19" y="209"/>
                    <a:pt x="19" y="474"/>
                  </a:cubicBezTo>
                  <a:lnTo>
                    <a:pt x="19" y="3375"/>
                  </a:lnTo>
                  <a:cubicBezTo>
                    <a:pt x="0" y="3641"/>
                    <a:pt x="209" y="3868"/>
                    <a:pt x="493" y="3868"/>
                  </a:cubicBezTo>
                  <a:lnTo>
                    <a:pt x="3394" y="3868"/>
                  </a:lnTo>
                  <a:cubicBezTo>
                    <a:pt x="3660" y="3868"/>
                    <a:pt x="3887" y="3641"/>
                    <a:pt x="3868" y="3375"/>
                  </a:cubicBezTo>
                  <a:lnTo>
                    <a:pt x="3868" y="474"/>
                  </a:lnTo>
                  <a:cubicBezTo>
                    <a:pt x="3868" y="209"/>
                    <a:pt x="3660" y="0"/>
                    <a:pt x="33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2888;p50">
              <a:extLst>
                <a:ext uri="{FF2B5EF4-FFF2-40B4-BE49-F238E27FC236}">
                  <a16:creationId xmlns:a16="http://schemas.microsoft.com/office/drawing/2014/main" id="{9434371B-1593-6D27-0DB5-B434F011B3BC}"/>
                </a:ext>
              </a:extLst>
            </p:cNvPr>
            <p:cNvSpPr/>
            <p:nvPr/>
          </p:nvSpPr>
          <p:spPr>
            <a:xfrm>
              <a:off x="7572788" y="33937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2889;p50">
              <a:extLst>
                <a:ext uri="{FF2B5EF4-FFF2-40B4-BE49-F238E27FC236}">
                  <a16:creationId xmlns:a16="http://schemas.microsoft.com/office/drawing/2014/main" id="{667019D2-DF5F-24B2-AF72-69E55E9EC337}"/>
                </a:ext>
              </a:extLst>
            </p:cNvPr>
            <p:cNvSpPr/>
            <p:nvPr/>
          </p:nvSpPr>
          <p:spPr>
            <a:xfrm>
              <a:off x="7572788" y="3442125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2890;p50">
              <a:extLst>
                <a:ext uri="{FF2B5EF4-FFF2-40B4-BE49-F238E27FC236}">
                  <a16:creationId xmlns:a16="http://schemas.microsoft.com/office/drawing/2014/main" id="{DF5B4382-FC30-6EFA-BFEA-19A740355206}"/>
                </a:ext>
              </a:extLst>
            </p:cNvPr>
            <p:cNvSpPr/>
            <p:nvPr/>
          </p:nvSpPr>
          <p:spPr>
            <a:xfrm>
              <a:off x="7572788" y="3563475"/>
              <a:ext cx="81100" cy="24675"/>
            </a:xfrm>
            <a:custGeom>
              <a:avLst/>
              <a:gdLst/>
              <a:ahLst/>
              <a:cxnLst/>
              <a:rect l="l" t="t" r="r" b="b"/>
              <a:pathLst>
                <a:path w="3244" h="987" extrusionOk="0">
                  <a:moveTo>
                    <a:pt x="645" y="0"/>
                  </a:moveTo>
                  <a:cubicBezTo>
                    <a:pt x="1" y="0"/>
                    <a:pt x="1" y="986"/>
                    <a:pt x="645" y="986"/>
                  </a:cubicBezTo>
                  <a:lnTo>
                    <a:pt x="2598" y="986"/>
                  </a:lnTo>
                  <a:cubicBezTo>
                    <a:pt x="3243" y="986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2891;p50">
              <a:extLst>
                <a:ext uri="{FF2B5EF4-FFF2-40B4-BE49-F238E27FC236}">
                  <a16:creationId xmlns:a16="http://schemas.microsoft.com/office/drawing/2014/main" id="{B91DCB0B-9F2E-FBD4-F5EC-5DF42CA03AE1}"/>
                </a:ext>
              </a:extLst>
            </p:cNvPr>
            <p:cNvSpPr/>
            <p:nvPr/>
          </p:nvSpPr>
          <p:spPr>
            <a:xfrm>
              <a:off x="7572788" y="3685300"/>
              <a:ext cx="81100" cy="24200"/>
            </a:xfrm>
            <a:custGeom>
              <a:avLst/>
              <a:gdLst/>
              <a:ahLst/>
              <a:cxnLst/>
              <a:rect l="l" t="t" r="r" b="b"/>
              <a:pathLst>
                <a:path w="3244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2598" y="967"/>
                  </a:lnTo>
                  <a:cubicBezTo>
                    <a:pt x="3243" y="967"/>
                    <a:pt x="3243" y="0"/>
                    <a:pt x="25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2892;p50">
              <a:extLst>
                <a:ext uri="{FF2B5EF4-FFF2-40B4-BE49-F238E27FC236}">
                  <a16:creationId xmlns:a16="http://schemas.microsoft.com/office/drawing/2014/main" id="{3E262910-C7C5-7272-2621-5ECCCC6E76A6}"/>
                </a:ext>
              </a:extLst>
            </p:cNvPr>
            <p:cNvSpPr/>
            <p:nvPr/>
          </p:nvSpPr>
          <p:spPr>
            <a:xfrm>
              <a:off x="7572788" y="351512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2893;p50">
              <a:extLst>
                <a:ext uri="{FF2B5EF4-FFF2-40B4-BE49-F238E27FC236}">
                  <a16:creationId xmlns:a16="http://schemas.microsoft.com/office/drawing/2014/main" id="{05B80646-87C6-EE15-E24E-60B0A120C71F}"/>
                </a:ext>
              </a:extLst>
            </p:cNvPr>
            <p:cNvSpPr/>
            <p:nvPr/>
          </p:nvSpPr>
          <p:spPr>
            <a:xfrm>
              <a:off x="7572788" y="3636475"/>
              <a:ext cx="105275" cy="24200"/>
            </a:xfrm>
            <a:custGeom>
              <a:avLst/>
              <a:gdLst/>
              <a:ahLst/>
              <a:cxnLst/>
              <a:rect l="l" t="t" r="r" b="b"/>
              <a:pathLst>
                <a:path w="4211" h="968" extrusionOk="0">
                  <a:moveTo>
                    <a:pt x="645" y="0"/>
                  </a:moveTo>
                  <a:cubicBezTo>
                    <a:pt x="1" y="0"/>
                    <a:pt x="1" y="967"/>
                    <a:pt x="645" y="967"/>
                  </a:cubicBezTo>
                  <a:lnTo>
                    <a:pt x="3565" y="967"/>
                  </a:lnTo>
                  <a:cubicBezTo>
                    <a:pt x="4210" y="967"/>
                    <a:pt x="4210" y="0"/>
                    <a:pt x="35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3053;p50">
            <a:extLst>
              <a:ext uri="{FF2B5EF4-FFF2-40B4-BE49-F238E27FC236}">
                <a16:creationId xmlns:a16="http://schemas.microsoft.com/office/drawing/2014/main" id="{640A382F-534E-C554-E818-2F5E536DFD4E}"/>
              </a:ext>
            </a:extLst>
          </p:cNvPr>
          <p:cNvGrpSpPr/>
          <p:nvPr/>
        </p:nvGrpSpPr>
        <p:grpSpPr>
          <a:xfrm>
            <a:off x="1795627" y="3277376"/>
            <a:ext cx="365750" cy="302447"/>
            <a:chOff x="4667413" y="5261950"/>
            <a:chExt cx="475000" cy="389200"/>
          </a:xfrm>
        </p:grpSpPr>
        <p:sp>
          <p:nvSpPr>
            <p:cNvPr id="167" name="Google Shape;3054;p50">
              <a:extLst>
                <a:ext uri="{FF2B5EF4-FFF2-40B4-BE49-F238E27FC236}">
                  <a16:creationId xmlns:a16="http://schemas.microsoft.com/office/drawing/2014/main" id="{0E6B647F-1A7E-A37A-9EAC-3BA85BA78F17}"/>
                </a:ext>
              </a:extLst>
            </p:cNvPr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055;p50">
              <a:extLst>
                <a:ext uri="{FF2B5EF4-FFF2-40B4-BE49-F238E27FC236}">
                  <a16:creationId xmlns:a16="http://schemas.microsoft.com/office/drawing/2014/main" id="{0AE46790-3435-1830-8600-7BE0C8277DCF}"/>
                </a:ext>
              </a:extLst>
            </p:cNvPr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3056;p50">
              <a:extLst>
                <a:ext uri="{FF2B5EF4-FFF2-40B4-BE49-F238E27FC236}">
                  <a16:creationId xmlns:a16="http://schemas.microsoft.com/office/drawing/2014/main" id="{AFD28259-2A7F-05D8-19CC-7219312C7A2B}"/>
                </a:ext>
              </a:extLst>
            </p:cNvPr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057;p50">
              <a:extLst>
                <a:ext uri="{FF2B5EF4-FFF2-40B4-BE49-F238E27FC236}">
                  <a16:creationId xmlns:a16="http://schemas.microsoft.com/office/drawing/2014/main" id="{B16A1D01-C646-F3C0-6270-7992B172A92E}"/>
                </a:ext>
              </a:extLst>
            </p:cNvPr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058;p50">
              <a:extLst>
                <a:ext uri="{FF2B5EF4-FFF2-40B4-BE49-F238E27FC236}">
                  <a16:creationId xmlns:a16="http://schemas.microsoft.com/office/drawing/2014/main" id="{ECDCF0A0-6417-DF65-8606-7BB830872AC1}"/>
                </a:ext>
              </a:extLst>
            </p:cNvPr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059;p50">
              <a:extLst>
                <a:ext uri="{FF2B5EF4-FFF2-40B4-BE49-F238E27FC236}">
                  <a16:creationId xmlns:a16="http://schemas.microsoft.com/office/drawing/2014/main" id="{0010272C-8944-C49A-917C-73B9F6DFD992}"/>
                </a:ext>
              </a:extLst>
            </p:cNvPr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060;p50">
              <a:extLst>
                <a:ext uri="{FF2B5EF4-FFF2-40B4-BE49-F238E27FC236}">
                  <a16:creationId xmlns:a16="http://schemas.microsoft.com/office/drawing/2014/main" id="{932EB55A-2B00-9552-A0AC-AC60BC49602F}"/>
                </a:ext>
              </a:extLst>
            </p:cNvPr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061;p50">
              <a:extLst>
                <a:ext uri="{FF2B5EF4-FFF2-40B4-BE49-F238E27FC236}">
                  <a16:creationId xmlns:a16="http://schemas.microsoft.com/office/drawing/2014/main" id="{BC28197A-78DA-29E4-A3B4-9EF89878B441}"/>
                </a:ext>
              </a:extLst>
            </p:cNvPr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062;p50">
              <a:extLst>
                <a:ext uri="{FF2B5EF4-FFF2-40B4-BE49-F238E27FC236}">
                  <a16:creationId xmlns:a16="http://schemas.microsoft.com/office/drawing/2014/main" id="{DA99D099-712A-0AA8-4D5B-E80AEDEFDAF3}"/>
                </a:ext>
              </a:extLst>
            </p:cNvPr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063;p50">
              <a:extLst>
                <a:ext uri="{FF2B5EF4-FFF2-40B4-BE49-F238E27FC236}">
                  <a16:creationId xmlns:a16="http://schemas.microsoft.com/office/drawing/2014/main" id="{93FDA036-4DDD-4485-80B8-6EDC33693752}"/>
                </a:ext>
              </a:extLst>
            </p:cNvPr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064;p50">
              <a:extLst>
                <a:ext uri="{FF2B5EF4-FFF2-40B4-BE49-F238E27FC236}">
                  <a16:creationId xmlns:a16="http://schemas.microsoft.com/office/drawing/2014/main" id="{E086D093-A150-AD21-D9BA-81FAFFF86D21}"/>
                </a:ext>
              </a:extLst>
            </p:cNvPr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065;p50">
              <a:extLst>
                <a:ext uri="{FF2B5EF4-FFF2-40B4-BE49-F238E27FC236}">
                  <a16:creationId xmlns:a16="http://schemas.microsoft.com/office/drawing/2014/main" id="{A216CF26-3DEC-B97F-226C-11B82FA12920}"/>
                </a:ext>
              </a:extLst>
            </p:cNvPr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" name="Google Shape;3066;p50">
            <a:extLst>
              <a:ext uri="{FF2B5EF4-FFF2-40B4-BE49-F238E27FC236}">
                <a16:creationId xmlns:a16="http://schemas.microsoft.com/office/drawing/2014/main" id="{3DAA62F9-D451-DF51-38AC-1416B6087D0A}"/>
              </a:ext>
            </a:extLst>
          </p:cNvPr>
          <p:cNvGrpSpPr/>
          <p:nvPr/>
        </p:nvGrpSpPr>
        <p:grpSpPr>
          <a:xfrm>
            <a:off x="3777626" y="3267453"/>
            <a:ext cx="290724" cy="365751"/>
            <a:chOff x="5177013" y="5225925"/>
            <a:chExt cx="281600" cy="360275"/>
          </a:xfrm>
        </p:grpSpPr>
        <p:sp>
          <p:nvSpPr>
            <p:cNvPr id="84" name="Google Shape;3067;p50">
              <a:extLst>
                <a:ext uri="{FF2B5EF4-FFF2-40B4-BE49-F238E27FC236}">
                  <a16:creationId xmlns:a16="http://schemas.microsoft.com/office/drawing/2014/main" id="{F7288D8F-8C1E-FD72-44AF-46B99592D49B}"/>
                </a:ext>
              </a:extLst>
            </p:cNvPr>
            <p:cNvSpPr/>
            <p:nvPr/>
          </p:nvSpPr>
          <p:spPr>
            <a:xfrm>
              <a:off x="5226313" y="5275225"/>
              <a:ext cx="225175" cy="303875"/>
            </a:xfrm>
            <a:custGeom>
              <a:avLst/>
              <a:gdLst/>
              <a:ahLst/>
              <a:cxnLst/>
              <a:rect l="l" t="t" r="r" b="b"/>
              <a:pathLst>
                <a:path w="9007" h="12155" extrusionOk="0">
                  <a:moveTo>
                    <a:pt x="7319" y="0"/>
                  </a:moveTo>
                  <a:lnTo>
                    <a:pt x="0" y="10296"/>
                  </a:lnTo>
                  <a:lnTo>
                    <a:pt x="0" y="11586"/>
                  </a:lnTo>
                  <a:cubicBezTo>
                    <a:pt x="0" y="11908"/>
                    <a:pt x="266" y="12154"/>
                    <a:pt x="569" y="12154"/>
                  </a:cubicBezTo>
                  <a:lnTo>
                    <a:pt x="8457" y="12154"/>
                  </a:lnTo>
                  <a:cubicBezTo>
                    <a:pt x="8760" y="12154"/>
                    <a:pt x="9007" y="11908"/>
                    <a:pt x="9007" y="11586"/>
                  </a:cubicBezTo>
                  <a:lnTo>
                    <a:pt x="9007" y="569"/>
                  </a:lnTo>
                  <a:cubicBezTo>
                    <a:pt x="9007" y="247"/>
                    <a:pt x="8760" y="0"/>
                    <a:pt x="8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3068;p50">
              <a:extLst>
                <a:ext uri="{FF2B5EF4-FFF2-40B4-BE49-F238E27FC236}">
                  <a16:creationId xmlns:a16="http://schemas.microsoft.com/office/drawing/2014/main" id="{54A566D0-A5E4-15B3-AB39-7D04F67BE1B2}"/>
                </a:ext>
              </a:extLst>
            </p:cNvPr>
            <p:cNvSpPr/>
            <p:nvPr/>
          </p:nvSpPr>
          <p:spPr>
            <a:xfrm>
              <a:off x="5184113" y="5233025"/>
              <a:ext cx="225200" cy="299625"/>
            </a:xfrm>
            <a:custGeom>
              <a:avLst/>
              <a:gdLst/>
              <a:ahLst/>
              <a:cxnLst/>
              <a:rect l="l" t="t" r="r" b="b"/>
              <a:pathLst>
                <a:path w="9008" h="11985" extrusionOk="0">
                  <a:moveTo>
                    <a:pt x="3622" y="1"/>
                  </a:moveTo>
                  <a:cubicBezTo>
                    <a:pt x="3527" y="1"/>
                    <a:pt x="3452" y="19"/>
                    <a:pt x="3376" y="57"/>
                  </a:cubicBezTo>
                  <a:lnTo>
                    <a:pt x="57" y="3376"/>
                  </a:lnTo>
                  <a:cubicBezTo>
                    <a:pt x="20" y="3433"/>
                    <a:pt x="1" y="3527"/>
                    <a:pt x="20" y="3603"/>
                  </a:cubicBezTo>
                  <a:lnTo>
                    <a:pt x="20" y="11434"/>
                  </a:lnTo>
                  <a:cubicBezTo>
                    <a:pt x="1" y="11738"/>
                    <a:pt x="266" y="11984"/>
                    <a:pt x="569" y="11984"/>
                  </a:cubicBezTo>
                  <a:lnTo>
                    <a:pt x="8457" y="11984"/>
                  </a:lnTo>
                  <a:cubicBezTo>
                    <a:pt x="8761" y="11984"/>
                    <a:pt x="9007" y="11738"/>
                    <a:pt x="9007" y="11434"/>
                  </a:cubicBezTo>
                  <a:lnTo>
                    <a:pt x="9007" y="569"/>
                  </a:lnTo>
                  <a:cubicBezTo>
                    <a:pt x="9007" y="247"/>
                    <a:pt x="8761" y="1"/>
                    <a:pt x="84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3069;p50">
              <a:extLst>
                <a:ext uri="{FF2B5EF4-FFF2-40B4-BE49-F238E27FC236}">
                  <a16:creationId xmlns:a16="http://schemas.microsoft.com/office/drawing/2014/main" id="{C73E1B97-F67D-261E-5F8B-C90E8C4EDACF}"/>
                </a:ext>
              </a:extLst>
            </p:cNvPr>
            <p:cNvSpPr/>
            <p:nvPr/>
          </p:nvSpPr>
          <p:spPr>
            <a:xfrm>
              <a:off x="5310688" y="5275225"/>
              <a:ext cx="56425" cy="42200"/>
            </a:xfrm>
            <a:custGeom>
              <a:avLst/>
              <a:gdLst/>
              <a:ahLst/>
              <a:cxnLst/>
              <a:rect l="l" t="t" r="r" b="b"/>
              <a:pathLst>
                <a:path w="2257" h="1688" extrusionOk="0">
                  <a:moveTo>
                    <a:pt x="0" y="0"/>
                  </a:moveTo>
                  <a:lnTo>
                    <a:pt x="0" y="1688"/>
                  </a:lnTo>
                  <a:lnTo>
                    <a:pt x="2257" y="1688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3070;p50">
              <a:extLst>
                <a:ext uri="{FF2B5EF4-FFF2-40B4-BE49-F238E27FC236}">
                  <a16:creationId xmlns:a16="http://schemas.microsoft.com/office/drawing/2014/main" id="{3A084307-1AB3-B59F-A713-DDFCCF484CB5}"/>
                </a:ext>
              </a:extLst>
            </p:cNvPr>
            <p:cNvSpPr/>
            <p:nvPr/>
          </p:nvSpPr>
          <p:spPr>
            <a:xfrm>
              <a:off x="5185538" y="5233975"/>
              <a:ext cx="83450" cy="83450"/>
            </a:xfrm>
            <a:custGeom>
              <a:avLst/>
              <a:gdLst/>
              <a:ahLst/>
              <a:cxnLst/>
              <a:rect l="l" t="t" r="r" b="b"/>
              <a:pathLst>
                <a:path w="3338" h="3338" extrusionOk="0">
                  <a:moveTo>
                    <a:pt x="3338" y="0"/>
                  </a:moveTo>
                  <a:cubicBezTo>
                    <a:pt x="3281" y="38"/>
                    <a:pt x="3224" y="76"/>
                    <a:pt x="3167" y="114"/>
                  </a:cubicBezTo>
                  <a:lnTo>
                    <a:pt x="114" y="3167"/>
                  </a:lnTo>
                  <a:cubicBezTo>
                    <a:pt x="76" y="3205"/>
                    <a:pt x="38" y="3262"/>
                    <a:pt x="0" y="3338"/>
                  </a:cubicBezTo>
                  <a:lnTo>
                    <a:pt x="3319" y="3338"/>
                  </a:lnTo>
                  <a:lnTo>
                    <a:pt x="3319" y="19"/>
                  </a:lnTo>
                  <a:lnTo>
                    <a:pt x="33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3071;p50">
              <a:extLst>
                <a:ext uri="{FF2B5EF4-FFF2-40B4-BE49-F238E27FC236}">
                  <a16:creationId xmlns:a16="http://schemas.microsoft.com/office/drawing/2014/main" id="{6A008A64-3646-0018-C32C-7BE22976A561}"/>
                </a:ext>
              </a:extLst>
            </p:cNvPr>
            <p:cNvSpPr/>
            <p:nvPr/>
          </p:nvSpPr>
          <p:spPr>
            <a:xfrm>
              <a:off x="5219188" y="5352450"/>
              <a:ext cx="16625" cy="14275"/>
            </a:xfrm>
            <a:custGeom>
              <a:avLst/>
              <a:gdLst/>
              <a:ahLst/>
              <a:cxnLst/>
              <a:rect l="l" t="t" r="r" b="b"/>
              <a:pathLst>
                <a:path w="665" h="571" extrusionOk="0">
                  <a:moveTo>
                    <a:pt x="304" y="1"/>
                  </a:moveTo>
                  <a:cubicBezTo>
                    <a:pt x="153" y="1"/>
                    <a:pt x="1" y="117"/>
                    <a:pt x="1" y="286"/>
                  </a:cubicBezTo>
                  <a:cubicBezTo>
                    <a:pt x="1" y="438"/>
                    <a:pt x="133" y="571"/>
                    <a:pt x="285" y="571"/>
                  </a:cubicBezTo>
                  <a:cubicBezTo>
                    <a:pt x="551" y="571"/>
                    <a:pt x="664" y="267"/>
                    <a:pt x="494" y="78"/>
                  </a:cubicBezTo>
                  <a:cubicBezTo>
                    <a:pt x="441" y="24"/>
                    <a:pt x="373" y="1"/>
                    <a:pt x="3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3072;p50">
              <a:extLst>
                <a:ext uri="{FF2B5EF4-FFF2-40B4-BE49-F238E27FC236}">
                  <a16:creationId xmlns:a16="http://schemas.microsoft.com/office/drawing/2014/main" id="{42EDECC0-61D1-4F26-6055-87368FC0077E}"/>
                </a:ext>
              </a:extLst>
            </p:cNvPr>
            <p:cNvSpPr/>
            <p:nvPr/>
          </p:nvSpPr>
          <p:spPr>
            <a:xfrm>
              <a:off x="5177013" y="5225925"/>
              <a:ext cx="281600" cy="360275"/>
            </a:xfrm>
            <a:custGeom>
              <a:avLst/>
              <a:gdLst/>
              <a:ahLst/>
              <a:cxnLst/>
              <a:rect l="l" t="t" r="r" b="b"/>
              <a:pathLst>
                <a:path w="11264" h="14411" extrusionOk="0">
                  <a:moveTo>
                    <a:pt x="3394" y="967"/>
                  </a:moveTo>
                  <a:lnTo>
                    <a:pt x="3394" y="3375"/>
                  </a:lnTo>
                  <a:lnTo>
                    <a:pt x="967" y="3375"/>
                  </a:lnTo>
                  <a:lnTo>
                    <a:pt x="3394" y="967"/>
                  </a:lnTo>
                  <a:close/>
                  <a:moveTo>
                    <a:pt x="8741" y="569"/>
                  </a:moveTo>
                  <a:cubicBezTo>
                    <a:pt x="8893" y="569"/>
                    <a:pt x="9007" y="683"/>
                    <a:pt x="9007" y="853"/>
                  </a:cubicBezTo>
                  <a:lnTo>
                    <a:pt x="9007" y="11699"/>
                  </a:lnTo>
                  <a:cubicBezTo>
                    <a:pt x="9007" y="11851"/>
                    <a:pt x="8893" y="11984"/>
                    <a:pt x="8741" y="11984"/>
                  </a:cubicBezTo>
                  <a:lnTo>
                    <a:pt x="853" y="11984"/>
                  </a:lnTo>
                  <a:cubicBezTo>
                    <a:pt x="702" y="11984"/>
                    <a:pt x="569" y="11851"/>
                    <a:pt x="569" y="11699"/>
                  </a:cubicBezTo>
                  <a:lnTo>
                    <a:pt x="569" y="3944"/>
                  </a:lnTo>
                  <a:lnTo>
                    <a:pt x="3660" y="3944"/>
                  </a:lnTo>
                  <a:cubicBezTo>
                    <a:pt x="3830" y="3944"/>
                    <a:pt x="3944" y="3811"/>
                    <a:pt x="3944" y="3660"/>
                  </a:cubicBezTo>
                  <a:lnTo>
                    <a:pt x="3944" y="569"/>
                  </a:lnTo>
                  <a:close/>
                  <a:moveTo>
                    <a:pt x="10410" y="2257"/>
                  </a:moveTo>
                  <a:cubicBezTo>
                    <a:pt x="10581" y="2257"/>
                    <a:pt x="10694" y="2370"/>
                    <a:pt x="10694" y="2541"/>
                  </a:cubicBezTo>
                  <a:lnTo>
                    <a:pt x="10694" y="13558"/>
                  </a:lnTo>
                  <a:cubicBezTo>
                    <a:pt x="10694" y="13709"/>
                    <a:pt x="10581" y="13842"/>
                    <a:pt x="10429" y="13842"/>
                  </a:cubicBezTo>
                  <a:lnTo>
                    <a:pt x="2541" y="13842"/>
                  </a:lnTo>
                  <a:cubicBezTo>
                    <a:pt x="2389" y="13842"/>
                    <a:pt x="2257" y="13709"/>
                    <a:pt x="2257" y="13558"/>
                  </a:cubicBezTo>
                  <a:lnTo>
                    <a:pt x="2257" y="12553"/>
                  </a:lnTo>
                  <a:lnTo>
                    <a:pt x="8741" y="12553"/>
                  </a:lnTo>
                  <a:cubicBezTo>
                    <a:pt x="9196" y="12553"/>
                    <a:pt x="9576" y="12173"/>
                    <a:pt x="9576" y="11699"/>
                  </a:cubicBezTo>
                  <a:lnTo>
                    <a:pt x="9576" y="2257"/>
                  </a:lnTo>
                  <a:close/>
                  <a:moveTo>
                    <a:pt x="3906" y="0"/>
                  </a:moveTo>
                  <a:cubicBezTo>
                    <a:pt x="3679" y="0"/>
                    <a:pt x="3470" y="76"/>
                    <a:pt x="3299" y="247"/>
                  </a:cubicBezTo>
                  <a:lnTo>
                    <a:pt x="247" y="3299"/>
                  </a:lnTo>
                  <a:cubicBezTo>
                    <a:pt x="95" y="3451"/>
                    <a:pt x="0" y="3660"/>
                    <a:pt x="19" y="3887"/>
                  </a:cubicBezTo>
                  <a:lnTo>
                    <a:pt x="19" y="11718"/>
                  </a:lnTo>
                  <a:cubicBezTo>
                    <a:pt x="19" y="12173"/>
                    <a:pt x="379" y="12553"/>
                    <a:pt x="853" y="12553"/>
                  </a:cubicBezTo>
                  <a:lnTo>
                    <a:pt x="1688" y="12553"/>
                  </a:lnTo>
                  <a:lnTo>
                    <a:pt x="1688" y="13577"/>
                  </a:lnTo>
                  <a:cubicBezTo>
                    <a:pt x="1707" y="14032"/>
                    <a:pt x="2067" y="14411"/>
                    <a:pt x="2541" y="14411"/>
                  </a:cubicBezTo>
                  <a:lnTo>
                    <a:pt x="10410" y="14411"/>
                  </a:lnTo>
                  <a:cubicBezTo>
                    <a:pt x="10884" y="14411"/>
                    <a:pt x="11263" y="14032"/>
                    <a:pt x="11263" y="13577"/>
                  </a:cubicBezTo>
                  <a:lnTo>
                    <a:pt x="11263" y="2541"/>
                  </a:lnTo>
                  <a:cubicBezTo>
                    <a:pt x="11263" y="2067"/>
                    <a:pt x="10884" y="1688"/>
                    <a:pt x="10429" y="1688"/>
                  </a:cubicBezTo>
                  <a:lnTo>
                    <a:pt x="9576" y="1688"/>
                  </a:lnTo>
                  <a:lnTo>
                    <a:pt x="9576" y="853"/>
                  </a:lnTo>
                  <a:cubicBezTo>
                    <a:pt x="9576" y="379"/>
                    <a:pt x="9196" y="0"/>
                    <a:pt x="87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3073;p50">
              <a:extLst>
                <a:ext uri="{FF2B5EF4-FFF2-40B4-BE49-F238E27FC236}">
                  <a16:creationId xmlns:a16="http://schemas.microsoft.com/office/drawing/2014/main" id="{CE771BB8-42AB-16F7-0A0D-63AA64CA59D7}"/>
                </a:ext>
              </a:extLst>
            </p:cNvPr>
            <p:cNvSpPr/>
            <p:nvPr/>
          </p:nvSpPr>
          <p:spPr>
            <a:xfrm>
              <a:off x="5304038" y="5268100"/>
              <a:ext cx="70200" cy="56450"/>
            </a:xfrm>
            <a:custGeom>
              <a:avLst/>
              <a:gdLst/>
              <a:ahLst/>
              <a:cxnLst/>
              <a:rect l="l" t="t" r="r" b="b"/>
              <a:pathLst>
                <a:path w="2808" h="2258" extrusionOk="0">
                  <a:moveTo>
                    <a:pt x="2238" y="570"/>
                  </a:moveTo>
                  <a:lnTo>
                    <a:pt x="2238" y="1688"/>
                  </a:lnTo>
                  <a:lnTo>
                    <a:pt x="551" y="1688"/>
                  </a:lnTo>
                  <a:lnTo>
                    <a:pt x="551" y="570"/>
                  </a:lnTo>
                  <a:close/>
                  <a:moveTo>
                    <a:pt x="266" y="1"/>
                  </a:moveTo>
                  <a:cubicBezTo>
                    <a:pt x="115" y="1"/>
                    <a:pt x="1" y="133"/>
                    <a:pt x="1" y="285"/>
                  </a:cubicBezTo>
                  <a:lnTo>
                    <a:pt x="1" y="1973"/>
                  </a:lnTo>
                  <a:cubicBezTo>
                    <a:pt x="1" y="2124"/>
                    <a:pt x="115" y="2257"/>
                    <a:pt x="266" y="2257"/>
                  </a:cubicBezTo>
                  <a:lnTo>
                    <a:pt x="2523" y="2257"/>
                  </a:lnTo>
                  <a:cubicBezTo>
                    <a:pt x="2674" y="2257"/>
                    <a:pt x="2807" y="2124"/>
                    <a:pt x="2807" y="1973"/>
                  </a:cubicBezTo>
                  <a:lnTo>
                    <a:pt x="2807" y="285"/>
                  </a:lnTo>
                  <a:cubicBezTo>
                    <a:pt x="2807" y="133"/>
                    <a:pt x="2674" y="1"/>
                    <a:pt x="25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3074;p50">
              <a:extLst>
                <a:ext uri="{FF2B5EF4-FFF2-40B4-BE49-F238E27FC236}">
                  <a16:creationId xmlns:a16="http://schemas.microsoft.com/office/drawing/2014/main" id="{548810B7-7DB4-01CB-19DE-1786F0263A8E}"/>
                </a:ext>
              </a:extLst>
            </p:cNvPr>
            <p:cNvSpPr/>
            <p:nvPr/>
          </p:nvSpPr>
          <p:spPr>
            <a:xfrm>
              <a:off x="5244613" y="5352450"/>
              <a:ext cx="132650" cy="14325"/>
            </a:xfrm>
            <a:custGeom>
              <a:avLst/>
              <a:gdLst/>
              <a:ahLst/>
              <a:cxnLst/>
              <a:rect l="l" t="t" r="r" b="b"/>
              <a:pathLst>
                <a:path w="5306" h="573" extrusionOk="0">
                  <a:moveTo>
                    <a:pt x="371" y="0"/>
                  </a:moveTo>
                  <a:cubicBezTo>
                    <a:pt x="0" y="0"/>
                    <a:pt x="0" y="572"/>
                    <a:pt x="371" y="572"/>
                  </a:cubicBezTo>
                  <a:cubicBezTo>
                    <a:pt x="382" y="572"/>
                    <a:pt x="394" y="572"/>
                    <a:pt x="406" y="571"/>
                  </a:cubicBezTo>
                  <a:lnTo>
                    <a:pt x="4900" y="571"/>
                  </a:lnTo>
                  <a:cubicBezTo>
                    <a:pt x="4912" y="572"/>
                    <a:pt x="4923" y="572"/>
                    <a:pt x="4934" y="572"/>
                  </a:cubicBezTo>
                  <a:cubicBezTo>
                    <a:pt x="5305" y="572"/>
                    <a:pt x="5305" y="0"/>
                    <a:pt x="4934" y="0"/>
                  </a:cubicBezTo>
                  <a:cubicBezTo>
                    <a:pt x="4923" y="0"/>
                    <a:pt x="4912" y="1"/>
                    <a:pt x="4900" y="2"/>
                  </a:cubicBezTo>
                  <a:lnTo>
                    <a:pt x="406" y="2"/>
                  </a:lnTo>
                  <a:cubicBezTo>
                    <a:pt x="394" y="1"/>
                    <a:pt x="382" y="0"/>
                    <a:pt x="3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3075;p50">
              <a:extLst>
                <a:ext uri="{FF2B5EF4-FFF2-40B4-BE49-F238E27FC236}">
                  <a16:creationId xmlns:a16="http://schemas.microsoft.com/office/drawing/2014/main" id="{D57AF963-1696-B6DF-8FEB-FD8FEEC73789}"/>
                </a:ext>
              </a:extLst>
            </p:cNvPr>
            <p:cNvSpPr/>
            <p:nvPr/>
          </p:nvSpPr>
          <p:spPr>
            <a:xfrm>
              <a:off x="5216638" y="5394625"/>
              <a:ext cx="160625" cy="14325"/>
            </a:xfrm>
            <a:custGeom>
              <a:avLst/>
              <a:gdLst/>
              <a:ahLst/>
              <a:cxnLst/>
              <a:rect l="l" t="t" r="r" b="b"/>
              <a:pathLst>
                <a:path w="6425" h="573" extrusionOk="0">
                  <a:moveTo>
                    <a:pt x="354" y="1"/>
                  </a:moveTo>
                  <a:cubicBezTo>
                    <a:pt x="0" y="1"/>
                    <a:pt x="0" y="573"/>
                    <a:pt x="354" y="573"/>
                  </a:cubicBezTo>
                  <a:cubicBezTo>
                    <a:pt x="365" y="573"/>
                    <a:pt x="376" y="572"/>
                    <a:pt x="387" y="571"/>
                  </a:cubicBezTo>
                  <a:lnTo>
                    <a:pt x="6019" y="571"/>
                  </a:lnTo>
                  <a:cubicBezTo>
                    <a:pt x="6031" y="572"/>
                    <a:pt x="6042" y="573"/>
                    <a:pt x="6053" y="573"/>
                  </a:cubicBezTo>
                  <a:cubicBezTo>
                    <a:pt x="6424" y="573"/>
                    <a:pt x="6424" y="1"/>
                    <a:pt x="6053" y="1"/>
                  </a:cubicBezTo>
                  <a:cubicBezTo>
                    <a:pt x="6042" y="1"/>
                    <a:pt x="6031" y="1"/>
                    <a:pt x="6019" y="2"/>
                  </a:cubicBezTo>
                  <a:lnTo>
                    <a:pt x="387" y="2"/>
                  </a:lnTo>
                  <a:cubicBezTo>
                    <a:pt x="376" y="1"/>
                    <a:pt x="365" y="1"/>
                    <a:pt x="3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3076;p50">
              <a:extLst>
                <a:ext uri="{FF2B5EF4-FFF2-40B4-BE49-F238E27FC236}">
                  <a16:creationId xmlns:a16="http://schemas.microsoft.com/office/drawing/2014/main" id="{14B61734-EE1B-2A6A-28A6-1CFF8D2AA726}"/>
                </a:ext>
              </a:extLst>
            </p:cNvPr>
            <p:cNvSpPr/>
            <p:nvPr/>
          </p:nvSpPr>
          <p:spPr>
            <a:xfrm>
              <a:off x="5217288" y="5436850"/>
              <a:ext cx="159300" cy="14250"/>
            </a:xfrm>
            <a:custGeom>
              <a:avLst/>
              <a:gdLst/>
              <a:ahLst/>
              <a:cxnLst/>
              <a:rect l="l" t="t" r="r" b="b"/>
              <a:pathLst>
                <a:path w="6372" h="570" extrusionOk="0">
                  <a:moveTo>
                    <a:pt x="361" y="1"/>
                  </a:moveTo>
                  <a:cubicBezTo>
                    <a:pt x="1" y="1"/>
                    <a:pt x="1" y="570"/>
                    <a:pt x="361" y="570"/>
                  </a:cubicBezTo>
                  <a:lnTo>
                    <a:pt x="5993" y="570"/>
                  </a:lnTo>
                  <a:cubicBezTo>
                    <a:pt x="6372" y="570"/>
                    <a:pt x="6372" y="1"/>
                    <a:pt x="59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3077;p50">
              <a:extLst>
                <a:ext uri="{FF2B5EF4-FFF2-40B4-BE49-F238E27FC236}">
                  <a16:creationId xmlns:a16="http://schemas.microsoft.com/office/drawing/2014/main" id="{C868F582-C5F8-A751-07DC-09E47063FCCD}"/>
                </a:ext>
              </a:extLst>
            </p:cNvPr>
            <p:cNvSpPr/>
            <p:nvPr/>
          </p:nvSpPr>
          <p:spPr>
            <a:xfrm>
              <a:off x="5217288" y="5479050"/>
              <a:ext cx="159300" cy="14250"/>
            </a:xfrm>
            <a:custGeom>
              <a:avLst/>
              <a:gdLst/>
              <a:ahLst/>
              <a:cxnLst/>
              <a:rect l="l" t="t" r="r" b="b"/>
              <a:pathLst>
                <a:path w="6372" h="570" extrusionOk="0">
                  <a:moveTo>
                    <a:pt x="361" y="1"/>
                  </a:moveTo>
                  <a:cubicBezTo>
                    <a:pt x="1" y="1"/>
                    <a:pt x="1" y="569"/>
                    <a:pt x="361" y="569"/>
                  </a:cubicBezTo>
                  <a:lnTo>
                    <a:pt x="5993" y="569"/>
                  </a:lnTo>
                  <a:cubicBezTo>
                    <a:pt x="6372" y="569"/>
                    <a:pt x="6372" y="1"/>
                    <a:pt x="59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" name="Google Shape;2721;p50">
            <a:extLst>
              <a:ext uri="{FF2B5EF4-FFF2-40B4-BE49-F238E27FC236}">
                <a16:creationId xmlns:a16="http://schemas.microsoft.com/office/drawing/2014/main" id="{1CBE9A6A-56F2-5F44-9552-2FD943DC195F}"/>
              </a:ext>
            </a:extLst>
          </p:cNvPr>
          <p:cNvGrpSpPr/>
          <p:nvPr/>
        </p:nvGrpSpPr>
        <p:grpSpPr>
          <a:xfrm>
            <a:off x="3766723" y="2364999"/>
            <a:ext cx="365741" cy="365742"/>
            <a:chOff x="4910113" y="2257300"/>
            <a:chExt cx="388425" cy="381100"/>
          </a:xfrm>
        </p:grpSpPr>
        <p:sp>
          <p:nvSpPr>
            <p:cNvPr id="113" name="Google Shape;2722;p50">
              <a:extLst>
                <a:ext uri="{FF2B5EF4-FFF2-40B4-BE49-F238E27FC236}">
                  <a16:creationId xmlns:a16="http://schemas.microsoft.com/office/drawing/2014/main" id="{35ACCA56-9E50-E8C3-AB19-3DF1C460350F}"/>
                </a:ext>
              </a:extLst>
            </p:cNvPr>
            <p:cNvSpPr/>
            <p:nvPr/>
          </p:nvSpPr>
          <p:spPr>
            <a:xfrm>
              <a:off x="5121538" y="2467975"/>
              <a:ext cx="177000" cy="162125"/>
            </a:xfrm>
            <a:custGeom>
              <a:avLst/>
              <a:gdLst/>
              <a:ahLst/>
              <a:cxnLst/>
              <a:rect l="l" t="t" r="r" b="b"/>
              <a:pathLst>
                <a:path w="7080" h="6485" extrusionOk="0">
                  <a:moveTo>
                    <a:pt x="1745" y="0"/>
                  </a:moveTo>
                  <a:lnTo>
                    <a:pt x="1" y="1745"/>
                  </a:lnTo>
                  <a:lnTo>
                    <a:pt x="3964" y="6068"/>
                  </a:lnTo>
                  <a:cubicBezTo>
                    <a:pt x="4282" y="6361"/>
                    <a:pt x="4632" y="6484"/>
                    <a:pt x="4967" y="6484"/>
                  </a:cubicBezTo>
                  <a:cubicBezTo>
                    <a:pt x="6108" y="6484"/>
                    <a:pt x="7080" y="5048"/>
                    <a:pt x="6068" y="3963"/>
                  </a:cubicBezTo>
                  <a:lnTo>
                    <a:pt x="174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2723;p50">
              <a:extLst>
                <a:ext uri="{FF2B5EF4-FFF2-40B4-BE49-F238E27FC236}">
                  <a16:creationId xmlns:a16="http://schemas.microsoft.com/office/drawing/2014/main" id="{66CDC269-305A-2730-5861-20DE9AA72091}"/>
                </a:ext>
              </a:extLst>
            </p:cNvPr>
            <p:cNvSpPr/>
            <p:nvPr/>
          </p:nvSpPr>
          <p:spPr>
            <a:xfrm>
              <a:off x="5101163" y="2447575"/>
              <a:ext cx="64025" cy="64025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688" y="1"/>
                  </a:moveTo>
                  <a:lnTo>
                    <a:pt x="0" y="1689"/>
                  </a:lnTo>
                  <a:lnTo>
                    <a:pt x="816" y="2561"/>
                  </a:lnTo>
                  <a:lnTo>
                    <a:pt x="2560" y="816"/>
                  </a:lnTo>
                  <a:lnTo>
                    <a:pt x="16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2724;p50">
              <a:extLst>
                <a:ext uri="{FF2B5EF4-FFF2-40B4-BE49-F238E27FC236}">
                  <a16:creationId xmlns:a16="http://schemas.microsoft.com/office/drawing/2014/main" id="{DD01681B-3286-FF16-9B60-A300EE90A38D}"/>
                </a:ext>
              </a:extLst>
            </p:cNvPr>
            <p:cNvSpPr/>
            <p:nvPr/>
          </p:nvSpPr>
          <p:spPr>
            <a:xfrm>
              <a:off x="4918188" y="2264600"/>
              <a:ext cx="365975" cy="366225"/>
            </a:xfrm>
            <a:custGeom>
              <a:avLst/>
              <a:gdLst/>
              <a:ahLst/>
              <a:cxnLst/>
              <a:rect l="l" t="t" r="r" b="b"/>
              <a:pathLst>
                <a:path w="14639" h="14649" extrusionOk="0">
                  <a:moveTo>
                    <a:pt x="853" y="1"/>
                  </a:moveTo>
                  <a:lnTo>
                    <a:pt x="19" y="854"/>
                  </a:lnTo>
                  <a:lnTo>
                    <a:pt x="1271" y="2959"/>
                  </a:lnTo>
                  <a:lnTo>
                    <a:pt x="2124" y="2959"/>
                  </a:lnTo>
                  <a:lnTo>
                    <a:pt x="6068" y="6903"/>
                  </a:lnTo>
                  <a:lnTo>
                    <a:pt x="3546" y="9425"/>
                  </a:lnTo>
                  <a:cubicBezTo>
                    <a:pt x="3256" y="9327"/>
                    <a:pt x="2965" y="9281"/>
                    <a:pt x="2681" y="9281"/>
                  </a:cubicBezTo>
                  <a:cubicBezTo>
                    <a:pt x="1258" y="9281"/>
                    <a:pt x="19" y="10432"/>
                    <a:pt x="19" y="11966"/>
                  </a:cubicBezTo>
                  <a:cubicBezTo>
                    <a:pt x="0" y="12250"/>
                    <a:pt x="57" y="12534"/>
                    <a:pt x="152" y="12819"/>
                  </a:cubicBezTo>
                  <a:lnTo>
                    <a:pt x="1479" y="11492"/>
                  </a:lnTo>
                  <a:lnTo>
                    <a:pt x="2313" y="11492"/>
                  </a:lnTo>
                  <a:lnTo>
                    <a:pt x="3148" y="12345"/>
                  </a:lnTo>
                  <a:lnTo>
                    <a:pt x="3148" y="13179"/>
                  </a:lnTo>
                  <a:lnTo>
                    <a:pt x="1839" y="14506"/>
                  </a:lnTo>
                  <a:cubicBezTo>
                    <a:pt x="2129" y="14604"/>
                    <a:pt x="2417" y="14649"/>
                    <a:pt x="2696" y="14649"/>
                  </a:cubicBezTo>
                  <a:cubicBezTo>
                    <a:pt x="4431" y="14649"/>
                    <a:pt x="5838" y="12909"/>
                    <a:pt x="5234" y="11112"/>
                  </a:cubicBezTo>
                  <a:lnTo>
                    <a:pt x="11112" y="5215"/>
                  </a:lnTo>
                  <a:cubicBezTo>
                    <a:pt x="11399" y="5313"/>
                    <a:pt x="11688" y="5359"/>
                    <a:pt x="11970" y="5359"/>
                  </a:cubicBezTo>
                  <a:cubicBezTo>
                    <a:pt x="13387" y="5359"/>
                    <a:pt x="14638" y="4208"/>
                    <a:pt x="14638" y="2674"/>
                  </a:cubicBezTo>
                  <a:cubicBezTo>
                    <a:pt x="14638" y="2390"/>
                    <a:pt x="14601" y="2106"/>
                    <a:pt x="14506" y="1821"/>
                  </a:cubicBezTo>
                  <a:lnTo>
                    <a:pt x="13178" y="3167"/>
                  </a:lnTo>
                  <a:lnTo>
                    <a:pt x="12344" y="3167"/>
                  </a:lnTo>
                  <a:lnTo>
                    <a:pt x="11529" y="2314"/>
                  </a:lnTo>
                  <a:lnTo>
                    <a:pt x="11529" y="1461"/>
                  </a:lnTo>
                  <a:lnTo>
                    <a:pt x="12818" y="153"/>
                  </a:lnTo>
                  <a:cubicBezTo>
                    <a:pt x="12520" y="51"/>
                    <a:pt x="12224" y="3"/>
                    <a:pt x="11938" y="3"/>
                  </a:cubicBezTo>
                  <a:cubicBezTo>
                    <a:pt x="10203" y="3"/>
                    <a:pt x="8822" y="1740"/>
                    <a:pt x="9424" y="3547"/>
                  </a:cubicBezTo>
                  <a:lnTo>
                    <a:pt x="6902" y="6069"/>
                  </a:lnTo>
                  <a:lnTo>
                    <a:pt x="2958" y="2106"/>
                  </a:lnTo>
                  <a:lnTo>
                    <a:pt x="2958" y="1271"/>
                  </a:lnTo>
                  <a:lnTo>
                    <a:pt x="85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2725;p50">
              <a:extLst>
                <a:ext uri="{FF2B5EF4-FFF2-40B4-BE49-F238E27FC236}">
                  <a16:creationId xmlns:a16="http://schemas.microsoft.com/office/drawing/2014/main" id="{68BB66DD-6B44-283D-EF63-3360C507BB4C}"/>
                </a:ext>
              </a:extLst>
            </p:cNvPr>
            <p:cNvSpPr/>
            <p:nvPr/>
          </p:nvSpPr>
          <p:spPr>
            <a:xfrm>
              <a:off x="5158988" y="2372700"/>
              <a:ext cx="17575" cy="15050"/>
            </a:xfrm>
            <a:custGeom>
              <a:avLst/>
              <a:gdLst/>
              <a:ahLst/>
              <a:cxnLst/>
              <a:rect l="l" t="t" r="r" b="b"/>
              <a:pathLst>
                <a:path w="703" h="602" extrusionOk="0">
                  <a:moveTo>
                    <a:pt x="399" y="0"/>
                  </a:moveTo>
                  <a:cubicBezTo>
                    <a:pt x="133" y="0"/>
                    <a:pt x="1" y="322"/>
                    <a:pt x="190" y="512"/>
                  </a:cubicBezTo>
                  <a:cubicBezTo>
                    <a:pt x="252" y="574"/>
                    <a:pt x="328" y="601"/>
                    <a:pt x="402" y="601"/>
                  </a:cubicBezTo>
                  <a:cubicBezTo>
                    <a:pt x="555" y="601"/>
                    <a:pt x="702" y="483"/>
                    <a:pt x="702" y="303"/>
                  </a:cubicBezTo>
                  <a:cubicBezTo>
                    <a:pt x="702" y="133"/>
                    <a:pt x="550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2726;p50">
              <a:extLst>
                <a:ext uri="{FF2B5EF4-FFF2-40B4-BE49-F238E27FC236}">
                  <a16:creationId xmlns:a16="http://schemas.microsoft.com/office/drawing/2014/main" id="{B09787E7-553B-2FC7-774E-AAB08472CCF9}"/>
                </a:ext>
              </a:extLst>
            </p:cNvPr>
            <p:cNvSpPr/>
            <p:nvPr/>
          </p:nvSpPr>
          <p:spPr>
            <a:xfrm>
              <a:off x="5023888" y="2507800"/>
              <a:ext cx="17575" cy="15050"/>
            </a:xfrm>
            <a:custGeom>
              <a:avLst/>
              <a:gdLst/>
              <a:ahLst/>
              <a:cxnLst/>
              <a:rect l="l" t="t" r="r" b="b"/>
              <a:pathLst>
                <a:path w="703" h="602" extrusionOk="0">
                  <a:moveTo>
                    <a:pt x="399" y="0"/>
                  </a:moveTo>
                  <a:cubicBezTo>
                    <a:pt x="133" y="0"/>
                    <a:pt x="1" y="322"/>
                    <a:pt x="190" y="512"/>
                  </a:cubicBezTo>
                  <a:cubicBezTo>
                    <a:pt x="252" y="574"/>
                    <a:pt x="328" y="601"/>
                    <a:pt x="402" y="601"/>
                  </a:cubicBezTo>
                  <a:cubicBezTo>
                    <a:pt x="555" y="601"/>
                    <a:pt x="702" y="483"/>
                    <a:pt x="702" y="303"/>
                  </a:cubicBezTo>
                  <a:cubicBezTo>
                    <a:pt x="702" y="133"/>
                    <a:pt x="569" y="0"/>
                    <a:pt x="3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2727;p50">
              <a:extLst>
                <a:ext uri="{FF2B5EF4-FFF2-40B4-BE49-F238E27FC236}">
                  <a16:creationId xmlns:a16="http://schemas.microsoft.com/office/drawing/2014/main" id="{2232A55E-5DD9-F3F6-9EC9-8DA65BEE3291}"/>
                </a:ext>
              </a:extLst>
            </p:cNvPr>
            <p:cNvSpPr/>
            <p:nvPr/>
          </p:nvSpPr>
          <p:spPr>
            <a:xfrm>
              <a:off x="4910113" y="2257300"/>
              <a:ext cx="385900" cy="381100"/>
            </a:xfrm>
            <a:custGeom>
              <a:avLst/>
              <a:gdLst/>
              <a:ahLst/>
              <a:cxnLst/>
              <a:rect l="l" t="t" r="r" b="b"/>
              <a:pathLst>
                <a:path w="15436" h="15244" extrusionOk="0">
                  <a:moveTo>
                    <a:pt x="1214" y="672"/>
                  </a:moveTo>
                  <a:lnTo>
                    <a:pt x="2978" y="1734"/>
                  </a:lnTo>
                  <a:lnTo>
                    <a:pt x="2978" y="2398"/>
                  </a:lnTo>
                  <a:cubicBezTo>
                    <a:pt x="2978" y="2473"/>
                    <a:pt x="3016" y="2549"/>
                    <a:pt x="3073" y="2606"/>
                  </a:cubicBezTo>
                  <a:lnTo>
                    <a:pt x="6808" y="6361"/>
                  </a:lnTo>
                  <a:lnTo>
                    <a:pt x="6372" y="6778"/>
                  </a:lnTo>
                  <a:lnTo>
                    <a:pt x="2655" y="3023"/>
                  </a:lnTo>
                  <a:cubicBezTo>
                    <a:pt x="2580" y="2985"/>
                    <a:pt x="2523" y="2947"/>
                    <a:pt x="2428" y="2947"/>
                  </a:cubicBezTo>
                  <a:lnTo>
                    <a:pt x="1764" y="2947"/>
                  </a:lnTo>
                  <a:lnTo>
                    <a:pt x="702" y="1184"/>
                  </a:lnTo>
                  <a:lnTo>
                    <a:pt x="1214" y="672"/>
                  </a:lnTo>
                  <a:close/>
                  <a:moveTo>
                    <a:pt x="9330" y="8029"/>
                  </a:moveTo>
                  <a:lnTo>
                    <a:pt x="9766" y="8427"/>
                  </a:lnTo>
                  <a:lnTo>
                    <a:pt x="8458" y="9736"/>
                  </a:lnTo>
                  <a:lnTo>
                    <a:pt x="8059" y="9300"/>
                  </a:lnTo>
                  <a:lnTo>
                    <a:pt x="9330" y="8029"/>
                  </a:lnTo>
                  <a:close/>
                  <a:moveTo>
                    <a:pt x="12288" y="577"/>
                  </a:moveTo>
                  <a:cubicBezTo>
                    <a:pt x="12383" y="577"/>
                    <a:pt x="12459" y="596"/>
                    <a:pt x="12553" y="596"/>
                  </a:cubicBezTo>
                  <a:lnTo>
                    <a:pt x="11624" y="1544"/>
                  </a:lnTo>
                  <a:cubicBezTo>
                    <a:pt x="11567" y="1601"/>
                    <a:pt x="11548" y="1677"/>
                    <a:pt x="11548" y="1753"/>
                  </a:cubicBezTo>
                  <a:lnTo>
                    <a:pt x="11548" y="2606"/>
                  </a:lnTo>
                  <a:cubicBezTo>
                    <a:pt x="11548" y="2682"/>
                    <a:pt x="11567" y="2758"/>
                    <a:pt x="11624" y="2815"/>
                  </a:cubicBezTo>
                  <a:lnTo>
                    <a:pt x="12459" y="3668"/>
                  </a:lnTo>
                  <a:cubicBezTo>
                    <a:pt x="12515" y="3725"/>
                    <a:pt x="12591" y="3763"/>
                    <a:pt x="12667" y="3763"/>
                  </a:cubicBezTo>
                  <a:lnTo>
                    <a:pt x="13501" y="3763"/>
                  </a:lnTo>
                  <a:cubicBezTo>
                    <a:pt x="13577" y="3763"/>
                    <a:pt x="13653" y="3725"/>
                    <a:pt x="13710" y="3668"/>
                  </a:cubicBezTo>
                  <a:lnTo>
                    <a:pt x="14658" y="2720"/>
                  </a:lnTo>
                  <a:lnTo>
                    <a:pt x="14658" y="2720"/>
                  </a:lnTo>
                  <a:cubicBezTo>
                    <a:pt x="14827" y="4131"/>
                    <a:pt x="13727" y="5356"/>
                    <a:pt x="12320" y="5356"/>
                  </a:cubicBezTo>
                  <a:cubicBezTo>
                    <a:pt x="12309" y="5356"/>
                    <a:pt x="12299" y="5356"/>
                    <a:pt x="12288" y="5356"/>
                  </a:cubicBezTo>
                  <a:cubicBezTo>
                    <a:pt x="12022" y="5356"/>
                    <a:pt x="11776" y="5299"/>
                    <a:pt x="11529" y="5223"/>
                  </a:cubicBezTo>
                  <a:cubicBezTo>
                    <a:pt x="11499" y="5213"/>
                    <a:pt x="11468" y="5208"/>
                    <a:pt x="11439" y="5208"/>
                  </a:cubicBezTo>
                  <a:cubicBezTo>
                    <a:pt x="11357" y="5208"/>
                    <a:pt x="11282" y="5243"/>
                    <a:pt x="11226" y="5299"/>
                  </a:cubicBezTo>
                  <a:lnTo>
                    <a:pt x="5329" y="11196"/>
                  </a:lnTo>
                  <a:cubicBezTo>
                    <a:pt x="5253" y="11272"/>
                    <a:pt x="5234" y="11385"/>
                    <a:pt x="5272" y="11499"/>
                  </a:cubicBezTo>
                  <a:cubicBezTo>
                    <a:pt x="5784" y="13035"/>
                    <a:pt x="4627" y="14628"/>
                    <a:pt x="3016" y="14628"/>
                  </a:cubicBezTo>
                  <a:cubicBezTo>
                    <a:pt x="2921" y="14628"/>
                    <a:pt x="2845" y="14628"/>
                    <a:pt x="2750" y="14609"/>
                  </a:cubicBezTo>
                  <a:lnTo>
                    <a:pt x="3698" y="13661"/>
                  </a:lnTo>
                  <a:cubicBezTo>
                    <a:pt x="3755" y="13623"/>
                    <a:pt x="3793" y="13547"/>
                    <a:pt x="3793" y="13452"/>
                  </a:cubicBezTo>
                  <a:lnTo>
                    <a:pt x="3793" y="12618"/>
                  </a:lnTo>
                  <a:cubicBezTo>
                    <a:pt x="3793" y="12542"/>
                    <a:pt x="3755" y="12466"/>
                    <a:pt x="3698" y="12409"/>
                  </a:cubicBezTo>
                  <a:lnTo>
                    <a:pt x="2845" y="11556"/>
                  </a:lnTo>
                  <a:cubicBezTo>
                    <a:pt x="2788" y="11499"/>
                    <a:pt x="2712" y="11461"/>
                    <a:pt x="2636" y="11461"/>
                  </a:cubicBezTo>
                  <a:lnTo>
                    <a:pt x="1802" y="11461"/>
                  </a:lnTo>
                  <a:cubicBezTo>
                    <a:pt x="1726" y="11461"/>
                    <a:pt x="1631" y="11499"/>
                    <a:pt x="1594" y="11556"/>
                  </a:cubicBezTo>
                  <a:lnTo>
                    <a:pt x="646" y="12504"/>
                  </a:lnTo>
                  <a:cubicBezTo>
                    <a:pt x="469" y="11045"/>
                    <a:pt x="1635" y="9858"/>
                    <a:pt x="2996" y="9858"/>
                  </a:cubicBezTo>
                  <a:cubicBezTo>
                    <a:pt x="3245" y="9858"/>
                    <a:pt x="3500" y="9897"/>
                    <a:pt x="3755" y="9982"/>
                  </a:cubicBezTo>
                  <a:cubicBezTo>
                    <a:pt x="3793" y="9995"/>
                    <a:pt x="3831" y="10001"/>
                    <a:pt x="3868" y="10001"/>
                  </a:cubicBezTo>
                  <a:cubicBezTo>
                    <a:pt x="3943" y="10001"/>
                    <a:pt x="4014" y="9976"/>
                    <a:pt x="4078" y="9925"/>
                  </a:cubicBezTo>
                  <a:lnTo>
                    <a:pt x="9956" y="4028"/>
                  </a:lnTo>
                  <a:cubicBezTo>
                    <a:pt x="10050" y="3952"/>
                    <a:pt x="10069" y="3839"/>
                    <a:pt x="10031" y="3725"/>
                  </a:cubicBezTo>
                  <a:cubicBezTo>
                    <a:pt x="9519" y="2189"/>
                    <a:pt x="10657" y="577"/>
                    <a:pt x="12288" y="577"/>
                  </a:cubicBezTo>
                  <a:close/>
                  <a:moveTo>
                    <a:pt x="10221" y="8826"/>
                  </a:moveTo>
                  <a:lnTo>
                    <a:pt x="14317" y="12599"/>
                  </a:lnTo>
                  <a:cubicBezTo>
                    <a:pt x="15191" y="13459"/>
                    <a:pt x="14397" y="14654"/>
                    <a:pt x="13475" y="14654"/>
                  </a:cubicBezTo>
                  <a:cubicBezTo>
                    <a:pt x="13197" y="14654"/>
                    <a:pt x="12907" y="14545"/>
                    <a:pt x="12648" y="14286"/>
                  </a:cubicBezTo>
                  <a:lnTo>
                    <a:pt x="8856" y="10191"/>
                  </a:lnTo>
                  <a:lnTo>
                    <a:pt x="10221" y="8826"/>
                  </a:lnTo>
                  <a:close/>
                  <a:moveTo>
                    <a:pt x="1179" y="1"/>
                  </a:moveTo>
                  <a:cubicBezTo>
                    <a:pt x="1102" y="1"/>
                    <a:pt x="1025" y="35"/>
                    <a:pt x="968" y="103"/>
                  </a:cubicBezTo>
                  <a:lnTo>
                    <a:pt x="134" y="938"/>
                  </a:lnTo>
                  <a:cubicBezTo>
                    <a:pt x="20" y="1032"/>
                    <a:pt x="1" y="1184"/>
                    <a:pt x="77" y="1298"/>
                  </a:cubicBezTo>
                  <a:lnTo>
                    <a:pt x="1347" y="3403"/>
                  </a:lnTo>
                  <a:cubicBezTo>
                    <a:pt x="1404" y="3497"/>
                    <a:pt x="1499" y="3554"/>
                    <a:pt x="1594" y="3554"/>
                  </a:cubicBezTo>
                  <a:lnTo>
                    <a:pt x="2314" y="3554"/>
                  </a:lnTo>
                  <a:lnTo>
                    <a:pt x="5955" y="7214"/>
                  </a:lnTo>
                  <a:lnTo>
                    <a:pt x="3774" y="9394"/>
                  </a:lnTo>
                  <a:cubicBezTo>
                    <a:pt x="3510" y="9323"/>
                    <a:pt x="3247" y="9289"/>
                    <a:pt x="2989" y="9289"/>
                  </a:cubicBezTo>
                  <a:cubicBezTo>
                    <a:pt x="1401" y="9289"/>
                    <a:pt x="39" y="10577"/>
                    <a:pt x="39" y="12258"/>
                  </a:cubicBezTo>
                  <a:cubicBezTo>
                    <a:pt x="20" y="12580"/>
                    <a:pt x="77" y="12902"/>
                    <a:pt x="190" y="13206"/>
                  </a:cubicBezTo>
                  <a:cubicBezTo>
                    <a:pt x="209" y="13300"/>
                    <a:pt x="304" y="13376"/>
                    <a:pt x="399" y="13414"/>
                  </a:cubicBezTo>
                  <a:cubicBezTo>
                    <a:pt x="415" y="13417"/>
                    <a:pt x="432" y="13419"/>
                    <a:pt x="449" y="13419"/>
                  </a:cubicBezTo>
                  <a:cubicBezTo>
                    <a:pt x="532" y="13419"/>
                    <a:pt x="621" y="13382"/>
                    <a:pt x="683" y="13319"/>
                  </a:cubicBezTo>
                  <a:lnTo>
                    <a:pt x="1916" y="12087"/>
                  </a:lnTo>
                  <a:lnTo>
                    <a:pt x="2504" y="12087"/>
                  </a:lnTo>
                  <a:lnTo>
                    <a:pt x="3186" y="12770"/>
                  </a:lnTo>
                  <a:lnTo>
                    <a:pt x="3186" y="13357"/>
                  </a:lnTo>
                  <a:lnTo>
                    <a:pt x="1954" y="14590"/>
                  </a:lnTo>
                  <a:cubicBezTo>
                    <a:pt x="1783" y="14742"/>
                    <a:pt x="1840" y="15007"/>
                    <a:pt x="2068" y="15083"/>
                  </a:cubicBezTo>
                  <a:cubicBezTo>
                    <a:pt x="2391" y="15193"/>
                    <a:pt x="2714" y="15244"/>
                    <a:pt x="3028" y="15244"/>
                  </a:cubicBezTo>
                  <a:cubicBezTo>
                    <a:pt x="4882" y="15244"/>
                    <a:pt x="6414" y="13461"/>
                    <a:pt x="5879" y="11499"/>
                  </a:cubicBezTo>
                  <a:lnTo>
                    <a:pt x="7642" y="9736"/>
                  </a:lnTo>
                  <a:lnTo>
                    <a:pt x="8040" y="10172"/>
                  </a:lnTo>
                  <a:lnTo>
                    <a:pt x="7851" y="10361"/>
                  </a:lnTo>
                  <a:cubicBezTo>
                    <a:pt x="7634" y="10579"/>
                    <a:pt x="7837" y="10874"/>
                    <a:pt x="8064" y="10874"/>
                  </a:cubicBezTo>
                  <a:cubicBezTo>
                    <a:pt x="8133" y="10874"/>
                    <a:pt x="8205" y="10846"/>
                    <a:pt x="8268" y="10779"/>
                  </a:cubicBezTo>
                  <a:lnTo>
                    <a:pt x="8439" y="10608"/>
                  </a:lnTo>
                  <a:lnTo>
                    <a:pt x="12212" y="14704"/>
                  </a:lnTo>
                  <a:cubicBezTo>
                    <a:pt x="12560" y="15043"/>
                    <a:pt x="13012" y="15213"/>
                    <a:pt x="13464" y="15213"/>
                  </a:cubicBezTo>
                  <a:cubicBezTo>
                    <a:pt x="13922" y="15213"/>
                    <a:pt x="14381" y="15038"/>
                    <a:pt x="14734" y="14685"/>
                  </a:cubicBezTo>
                  <a:cubicBezTo>
                    <a:pt x="15435" y="14002"/>
                    <a:pt x="15435" y="12864"/>
                    <a:pt x="14734" y="12163"/>
                  </a:cubicBezTo>
                  <a:lnTo>
                    <a:pt x="10638" y="8408"/>
                  </a:lnTo>
                  <a:lnTo>
                    <a:pt x="10809" y="8257"/>
                  </a:lnTo>
                  <a:cubicBezTo>
                    <a:pt x="11001" y="8035"/>
                    <a:pt x="10801" y="7743"/>
                    <a:pt x="10568" y="7743"/>
                  </a:cubicBezTo>
                  <a:cubicBezTo>
                    <a:pt x="10503" y="7743"/>
                    <a:pt x="10435" y="7766"/>
                    <a:pt x="10373" y="7821"/>
                  </a:cubicBezTo>
                  <a:lnTo>
                    <a:pt x="10202" y="8010"/>
                  </a:lnTo>
                  <a:lnTo>
                    <a:pt x="9766" y="7612"/>
                  </a:lnTo>
                  <a:lnTo>
                    <a:pt x="11529" y="5849"/>
                  </a:lnTo>
                  <a:cubicBezTo>
                    <a:pt x="11776" y="5905"/>
                    <a:pt x="12022" y="5943"/>
                    <a:pt x="12288" y="5943"/>
                  </a:cubicBezTo>
                  <a:cubicBezTo>
                    <a:pt x="13938" y="5943"/>
                    <a:pt x="15265" y="4616"/>
                    <a:pt x="15265" y="2966"/>
                  </a:cubicBezTo>
                  <a:cubicBezTo>
                    <a:pt x="15265" y="2644"/>
                    <a:pt x="15208" y="2322"/>
                    <a:pt x="15113" y="2018"/>
                  </a:cubicBezTo>
                  <a:cubicBezTo>
                    <a:pt x="15075" y="1924"/>
                    <a:pt x="14999" y="1848"/>
                    <a:pt x="14905" y="1829"/>
                  </a:cubicBezTo>
                  <a:lnTo>
                    <a:pt x="14886" y="1829"/>
                  </a:lnTo>
                  <a:cubicBezTo>
                    <a:pt x="14863" y="1824"/>
                    <a:pt x="14840" y="1822"/>
                    <a:pt x="14816" y="1822"/>
                  </a:cubicBezTo>
                  <a:cubicBezTo>
                    <a:pt x="14740" y="1822"/>
                    <a:pt x="14664" y="1847"/>
                    <a:pt x="14620" y="1905"/>
                  </a:cubicBezTo>
                  <a:lnTo>
                    <a:pt x="13388" y="3156"/>
                  </a:lnTo>
                  <a:lnTo>
                    <a:pt x="12800" y="3156"/>
                  </a:lnTo>
                  <a:lnTo>
                    <a:pt x="12136" y="2473"/>
                  </a:lnTo>
                  <a:lnTo>
                    <a:pt x="12136" y="1886"/>
                  </a:lnTo>
                  <a:lnTo>
                    <a:pt x="13350" y="653"/>
                  </a:lnTo>
                  <a:cubicBezTo>
                    <a:pt x="13501" y="482"/>
                    <a:pt x="13445" y="217"/>
                    <a:pt x="13236" y="160"/>
                  </a:cubicBezTo>
                  <a:cubicBezTo>
                    <a:pt x="12933" y="46"/>
                    <a:pt x="12610" y="8"/>
                    <a:pt x="12288" y="8"/>
                  </a:cubicBezTo>
                  <a:cubicBezTo>
                    <a:pt x="10335" y="8"/>
                    <a:pt x="8913" y="1848"/>
                    <a:pt x="9425" y="3744"/>
                  </a:cubicBezTo>
                  <a:lnTo>
                    <a:pt x="7225" y="5924"/>
                  </a:lnTo>
                  <a:lnTo>
                    <a:pt x="3585" y="2284"/>
                  </a:lnTo>
                  <a:lnTo>
                    <a:pt x="3585" y="1563"/>
                  </a:lnTo>
                  <a:cubicBezTo>
                    <a:pt x="3566" y="1468"/>
                    <a:pt x="3528" y="1374"/>
                    <a:pt x="3433" y="1317"/>
                  </a:cubicBezTo>
                  <a:lnTo>
                    <a:pt x="1328" y="46"/>
                  </a:lnTo>
                  <a:cubicBezTo>
                    <a:pt x="1283" y="16"/>
                    <a:pt x="1231" y="1"/>
                    <a:pt x="1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2728;p50">
              <a:extLst>
                <a:ext uri="{FF2B5EF4-FFF2-40B4-BE49-F238E27FC236}">
                  <a16:creationId xmlns:a16="http://schemas.microsoft.com/office/drawing/2014/main" id="{99EBA95A-0398-5FDE-761B-7C4E9411191D}"/>
                </a:ext>
              </a:extLst>
            </p:cNvPr>
            <p:cNvSpPr/>
            <p:nvPr/>
          </p:nvSpPr>
          <p:spPr>
            <a:xfrm>
              <a:off x="5044063" y="2392950"/>
              <a:ext cx="115325" cy="108700"/>
            </a:xfrm>
            <a:custGeom>
              <a:avLst/>
              <a:gdLst/>
              <a:ahLst/>
              <a:cxnLst/>
              <a:rect l="l" t="t" r="r" b="b"/>
              <a:pathLst>
                <a:path w="4613" h="4348" extrusionOk="0">
                  <a:moveTo>
                    <a:pt x="4164" y="0"/>
                  </a:moveTo>
                  <a:cubicBezTo>
                    <a:pt x="4086" y="0"/>
                    <a:pt x="4004" y="35"/>
                    <a:pt x="3934" y="119"/>
                  </a:cubicBezTo>
                  <a:lnTo>
                    <a:pt x="217" y="3836"/>
                  </a:lnTo>
                  <a:cubicBezTo>
                    <a:pt x="0" y="4053"/>
                    <a:pt x="204" y="4348"/>
                    <a:pt x="430" y="4348"/>
                  </a:cubicBezTo>
                  <a:cubicBezTo>
                    <a:pt x="500" y="4348"/>
                    <a:pt x="572" y="4320"/>
                    <a:pt x="635" y="4253"/>
                  </a:cubicBezTo>
                  <a:lnTo>
                    <a:pt x="4370" y="536"/>
                  </a:lnTo>
                  <a:cubicBezTo>
                    <a:pt x="4613" y="322"/>
                    <a:pt x="4404" y="0"/>
                    <a:pt x="41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2729;p50">
              <a:extLst>
                <a:ext uri="{FF2B5EF4-FFF2-40B4-BE49-F238E27FC236}">
                  <a16:creationId xmlns:a16="http://schemas.microsoft.com/office/drawing/2014/main" id="{FE226193-70DF-B15D-AF27-FB02D5055FA2}"/>
                </a:ext>
              </a:extLst>
            </p:cNvPr>
            <p:cNvSpPr/>
            <p:nvPr/>
          </p:nvSpPr>
          <p:spPr>
            <a:xfrm>
              <a:off x="5166563" y="2513725"/>
              <a:ext cx="85100" cy="81625"/>
            </a:xfrm>
            <a:custGeom>
              <a:avLst/>
              <a:gdLst/>
              <a:ahLst/>
              <a:cxnLst/>
              <a:rect l="l" t="t" r="r" b="b"/>
              <a:pathLst>
                <a:path w="3404" h="3265" extrusionOk="0">
                  <a:moveTo>
                    <a:pt x="323" y="0"/>
                  </a:moveTo>
                  <a:cubicBezTo>
                    <a:pt x="247" y="0"/>
                    <a:pt x="172" y="29"/>
                    <a:pt x="115" y="85"/>
                  </a:cubicBezTo>
                  <a:cubicBezTo>
                    <a:pt x="1" y="199"/>
                    <a:pt x="1" y="389"/>
                    <a:pt x="115" y="522"/>
                  </a:cubicBezTo>
                  <a:lnTo>
                    <a:pt x="2807" y="3195"/>
                  </a:lnTo>
                  <a:cubicBezTo>
                    <a:pt x="2864" y="3244"/>
                    <a:pt x="2926" y="3265"/>
                    <a:pt x="2986" y="3265"/>
                  </a:cubicBezTo>
                  <a:cubicBezTo>
                    <a:pt x="3207" y="3265"/>
                    <a:pt x="3403" y="2983"/>
                    <a:pt x="3224" y="2759"/>
                  </a:cubicBezTo>
                  <a:lnTo>
                    <a:pt x="532" y="85"/>
                  </a:lnTo>
                  <a:cubicBezTo>
                    <a:pt x="475" y="29"/>
                    <a:pt x="399" y="0"/>
                    <a:pt x="3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587179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5" y="1596107"/>
            <a:ext cx="6942126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altLang="zh-TW" dirty="0">
                <a:solidFill>
                  <a:schemeClr val="accent3"/>
                </a:solidFill>
              </a:rPr>
              <a:t>Whole </a:t>
            </a:r>
            <a:r>
              <a:rPr lang="en-US" altLang="zh-TW" dirty="0">
                <a:solidFill>
                  <a:srgbClr val="A5CF27"/>
                </a:solidFill>
              </a:rPr>
              <a:t>Layout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SecondPage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81" name="圖片 80">
            <a:extLst>
              <a:ext uri="{FF2B5EF4-FFF2-40B4-BE49-F238E27FC236}">
                <a16:creationId xmlns:a16="http://schemas.microsoft.com/office/drawing/2014/main" id="{90F46650-801C-5849-2B0D-E9879DABF7C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8125" y="1404428"/>
            <a:ext cx="5033532" cy="28486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6859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8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5858"/>
                </a:solidFill>
              </a:rPr>
              <a:t>Contents</a:t>
            </a:r>
            <a:r>
              <a:rPr lang="en" dirty="0"/>
              <a:t> Of </a:t>
            </a:r>
            <a:r>
              <a:rPr lang="en" dirty="0">
                <a:solidFill>
                  <a:schemeClr val="accent2"/>
                </a:solidFill>
              </a:rPr>
              <a:t>Project</a:t>
            </a:r>
            <a:endParaRPr dirty="0">
              <a:solidFill>
                <a:schemeClr val="accent2"/>
              </a:solidFill>
            </a:endParaRPr>
          </a:p>
        </p:txBody>
      </p:sp>
      <p:sp>
        <p:nvSpPr>
          <p:cNvPr id="472" name="Google Shape;472;p28"/>
          <p:cNvSpPr txBox="1">
            <a:spLocks noGrp="1"/>
          </p:cNvSpPr>
          <p:nvPr>
            <p:ph type="body" idx="1"/>
          </p:nvPr>
        </p:nvSpPr>
        <p:spPr>
          <a:xfrm>
            <a:off x="1385050" y="1063175"/>
            <a:ext cx="6969600" cy="341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altLang="zh-TW" sz="2400" dirty="0">
                <a:solidFill>
                  <a:schemeClr val="accent3"/>
                </a:solidFill>
              </a:rPr>
              <a:t>Background and Motivation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3"/>
                </a:solidFill>
              </a:rPr>
              <a:t>Automatic Recorder for Volleyball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altLang="zh-TW" sz="2400" dirty="0">
                <a:solidFill>
                  <a:schemeClr val="accent3"/>
                </a:solidFill>
              </a:rPr>
              <a:t>Framework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3"/>
                </a:solidFill>
              </a:rPr>
              <a:t>Introduction for Classes and Logic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3"/>
                </a:solidFill>
              </a:rPr>
              <a:t>WBS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3"/>
                </a:solidFill>
              </a:rPr>
              <a:t>Network/Timeline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2400" dirty="0">
                <a:solidFill>
                  <a:schemeClr val="accent3"/>
                </a:solidFill>
              </a:rPr>
              <a:t>Teamwork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ü"/>
            </a:pPr>
            <a:endParaRPr dirty="0">
              <a:solidFill>
                <a:schemeClr val="accent3"/>
              </a:solidFill>
            </a:endParaRPr>
          </a:p>
        </p:txBody>
      </p:sp>
      <p:sp>
        <p:nvSpPr>
          <p:cNvPr id="473" name="Google Shape;473;p28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474" name="Google Shape;474;p28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accent3"/>
                </a:solidFill>
              </a:rPr>
              <a:t>Volleyball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475" name="Google Shape;475;p28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Introduction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5" y="1596107"/>
            <a:ext cx="6942126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“Using the </a:t>
            </a:r>
            <a:r>
              <a:rPr lang="en-US" dirty="0" err="1">
                <a:solidFill>
                  <a:srgbClr val="72D9F0"/>
                </a:solidFill>
              </a:rPr>
              <a:t>ArrayList</a:t>
            </a:r>
            <a:r>
              <a:rPr lang="en-US" dirty="0">
                <a:solidFill>
                  <a:schemeClr val="accent3"/>
                </a:solidFill>
              </a:rPr>
              <a:t> of the </a:t>
            </a:r>
            <a:r>
              <a:rPr lang="en-US" dirty="0" err="1">
                <a:solidFill>
                  <a:srgbClr val="FF5858"/>
                </a:solidFill>
              </a:rPr>
              <a:t>FirstPage</a:t>
            </a:r>
            <a:r>
              <a:rPr lang="en-US" dirty="0">
                <a:solidFill>
                  <a:schemeClr val="accent3"/>
                </a:solidFill>
              </a:rPr>
              <a:t> as the </a:t>
            </a:r>
            <a:r>
              <a:rPr lang="en-US" dirty="0" err="1">
                <a:solidFill>
                  <a:srgbClr val="FF5858"/>
                </a:solidFill>
              </a:rPr>
              <a:t>SecondPage</a:t>
            </a:r>
            <a:r>
              <a:rPr lang="en-US" dirty="0" err="1">
                <a:solidFill>
                  <a:schemeClr val="accent3"/>
                </a:solidFill>
              </a:rPr>
              <a:t>’s</a:t>
            </a:r>
            <a:r>
              <a:rPr lang="en-US" dirty="0">
                <a:solidFill>
                  <a:schemeClr val="accent3"/>
                </a:solidFill>
              </a:rPr>
              <a:t> constructor’s </a:t>
            </a:r>
            <a:r>
              <a:rPr lang="en-US" dirty="0">
                <a:solidFill>
                  <a:srgbClr val="B789BA"/>
                </a:solidFill>
              </a:rPr>
              <a:t>parameter</a:t>
            </a:r>
            <a:r>
              <a:rPr lang="en-US" dirty="0">
                <a:solidFill>
                  <a:schemeClr val="accent3"/>
                </a:solidFill>
              </a:rPr>
              <a:t> to send </a:t>
            </a:r>
            <a:r>
              <a:rPr lang="en-US" dirty="0" err="1">
                <a:solidFill>
                  <a:srgbClr val="A5CF27"/>
                </a:solidFill>
              </a:rPr>
              <a:t>infos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SecondPage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2" name="圖片 11">
            <a:extLst>
              <a:ext uri="{FF2B5EF4-FFF2-40B4-BE49-F238E27FC236}">
                <a16:creationId xmlns:a16="http://schemas.microsoft.com/office/drawing/2014/main" id="{7B662BF5-2709-0F3A-2B9F-D724C7289D3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925" y="2726265"/>
            <a:ext cx="6645910" cy="55308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35365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5" y="1596107"/>
            <a:ext cx="6942126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dirty="0">
                <a:solidFill>
                  <a:srgbClr val="A5CF27"/>
                </a:solidFill>
              </a:rPr>
              <a:t>Callback</a:t>
            </a:r>
            <a:r>
              <a:rPr lang="en-US" dirty="0">
                <a:solidFill>
                  <a:schemeClr val="accent3"/>
                </a:solidFill>
              </a:rPr>
              <a:t> listener”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SecondPage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16C7DAE9-D261-0A23-037A-8FD1B798D8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925" y="2053488"/>
            <a:ext cx="4663778" cy="18800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656415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5" y="1596107"/>
            <a:ext cx="6942126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“Callback listener”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SecondPage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>
              <a:cxnSpLocks/>
              <a:endCxn id="792" idx="0"/>
            </p:cNvCxnSpPr>
            <p:nvPr/>
          </p:nvCxnSpPr>
          <p:spPr>
            <a:xfrm>
              <a:off x="1337875" y="1152525"/>
              <a:ext cx="0" cy="28019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" name="Google Shape;641;p34">
            <a:extLst>
              <a:ext uri="{FF2B5EF4-FFF2-40B4-BE49-F238E27FC236}">
                <a16:creationId xmlns:a16="http://schemas.microsoft.com/office/drawing/2014/main" id="{7771AF27-741F-B3F3-A50B-41F0BC1EB877}"/>
              </a:ext>
            </a:extLst>
          </p:cNvPr>
          <p:cNvSpPr txBox="1"/>
          <p:nvPr/>
        </p:nvSpPr>
        <p:spPr>
          <a:xfrm>
            <a:off x="3123425" y="2771367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確認輪轉，重新繪製底下的輪轉圖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7E7E7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4" name="Google Shape;643;p34">
            <a:extLst>
              <a:ext uri="{FF2B5EF4-FFF2-40B4-BE49-F238E27FC236}">
                <a16:creationId xmlns:a16="http://schemas.microsoft.com/office/drawing/2014/main" id="{D9E8EE08-D44F-7B41-1028-F53E29E60DAF}"/>
              </a:ext>
            </a:extLst>
          </p:cNvPr>
          <p:cNvSpPr txBox="1"/>
          <p:nvPr/>
        </p:nvSpPr>
        <p:spPr>
          <a:xfrm>
            <a:off x="3542475" y="3191525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判別勝負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7E7E7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5" name="Google Shape;643;p34">
            <a:extLst>
              <a:ext uri="{FF2B5EF4-FFF2-40B4-BE49-F238E27FC236}">
                <a16:creationId xmlns:a16="http://schemas.microsoft.com/office/drawing/2014/main" id="{164963B3-F122-DF1B-7930-B0D6CCDEEFB2}"/>
              </a:ext>
            </a:extLst>
          </p:cNvPr>
          <p:cNvSpPr txBox="1"/>
          <p:nvPr/>
        </p:nvSpPr>
        <p:spPr>
          <a:xfrm>
            <a:off x="4054875" y="3617525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若比賽結束，進行輸出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(write())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7E7E7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6" name="Google Shape;636;p34">
            <a:extLst>
              <a:ext uri="{FF2B5EF4-FFF2-40B4-BE49-F238E27FC236}">
                <a16:creationId xmlns:a16="http://schemas.microsoft.com/office/drawing/2014/main" id="{1B60A272-AADC-31E7-AA1D-818BD6C3FDFE}"/>
              </a:ext>
            </a:extLst>
          </p:cNvPr>
          <p:cNvSpPr txBox="1"/>
          <p:nvPr/>
        </p:nvSpPr>
        <p:spPr>
          <a:xfrm>
            <a:off x="1637575" y="1975421"/>
            <a:ext cx="49362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DBA0DB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01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DBA0DB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7" name="Google Shape;637;p34">
            <a:extLst>
              <a:ext uri="{FF2B5EF4-FFF2-40B4-BE49-F238E27FC236}">
                <a16:creationId xmlns:a16="http://schemas.microsoft.com/office/drawing/2014/main" id="{E510F4BE-BB85-933F-A140-573222A1B9CB}"/>
              </a:ext>
            </a:extLst>
          </p:cNvPr>
          <p:cNvSpPr txBox="1"/>
          <p:nvPr/>
        </p:nvSpPr>
        <p:spPr>
          <a:xfrm>
            <a:off x="2248074" y="1975396"/>
            <a:ext cx="6370325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若為得分則在總得分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+1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，得分球員個人的資料也會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+1(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serves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的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ArrayList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, set(number, +1</a:t>
            </a: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分</a:t>
            </a:r>
            <a:r>
              <a:rPr kumimoji="0" lang="en-US" altLang="zh-TW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))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7E7E7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8" name="Google Shape;638;p34">
            <a:extLst>
              <a:ext uri="{FF2B5EF4-FFF2-40B4-BE49-F238E27FC236}">
                <a16:creationId xmlns:a16="http://schemas.microsoft.com/office/drawing/2014/main" id="{94B4DC1F-A3DA-27D0-E1D7-DA1C7E1F9A0F}"/>
              </a:ext>
            </a:extLst>
          </p:cNvPr>
          <p:cNvSpPr txBox="1"/>
          <p:nvPr/>
        </p:nvSpPr>
        <p:spPr>
          <a:xfrm>
            <a:off x="2075625" y="2359546"/>
            <a:ext cx="49362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FCC642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02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FCC642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19" name="Google Shape;639;p34">
            <a:extLst>
              <a:ext uri="{FF2B5EF4-FFF2-40B4-BE49-F238E27FC236}">
                <a16:creationId xmlns:a16="http://schemas.microsoft.com/office/drawing/2014/main" id="{5F43082B-A419-85DF-4025-4D878E08FFE8}"/>
              </a:ext>
            </a:extLst>
          </p:cNvPr>
          <p:cNvSpPr txBox="1"/>
          <p:nvPr/>
        </p:nvSpPr>
        <p:spPr>
          <a:xfrm>
            <a:off x="2686125" y="2359554"/>
            <a:ext cx="3981300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zh-TW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7E7E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加分後重新載入計分板</a:t>
            </a:r>
            <a:endParaRPr kumimoji="0" sz="1400" b="0" i="0" u="none" strike="noStrike" kern="0" cap="none" spc="0" normalizeH="0" baseline="0" noProof="0" dirty="0">
              <a:ln>
                <a:noFill/>
              </a:ln>
              <a:solidFill>
                <a:srgbClr val="E7E7E7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0" name="Google Shape;640;p34">
            <a:extLst>
              <a:ext uri="{FF2B5EF4-FFF2-40B4-BE49-F238E27FC236}">
                <a16:creationId xmlns:a16="http://schemas.microsoft.com/office/drawing/2014/main" id="{CAEBBBE3-72B7-D876-BA80-3E198CB86111}"/>
              </a:ext>
            </a:extLst>
          </p:cNvPr>
          <p:cNvSpPr txBox="1"/>
          <p:nvPr/>
        </p:nvSpPr>
        <p:spPr>
          <a:xfrm>
            <a:off x="2512925" y="2765296"/>
            <a:ext cx="493624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72D9F0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03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72D9F0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sp>
        <p:nvSpPr>
          <p:cNvPr id="21" name="Google Shape;642;p34">
            <a:extLst>
              <a:ext uri="{FF2B5EF4-FFF2-40B4-BE49-F238E27FC236}">
                <a16:creationId xmlns:a16="http://schemas.microsoft.com/office/drawing/2014/main" id="{938A759B-3F47-7ACC-D1A1-EF53138A6382}"/>
              </a:ext>
            </a:extLst>
          </p:cNvPr>
          <p:cNvSpPr txBox="1"/>
          <p:nvPr/>
        </p:nvSpPr>
        <p:spPr>
          <a:xfrm>
            <a:off x="2931975" y="3185471"/>
            <a:ext cx="493623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A5CF27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04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A5CF27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22" name="Google Shape;648;p34">
            <a:extLst>
              <a:ext uri="{FF2B5EF4-FFF2-40B4-BE49-F238E27FC236}">
                <a16:creationId xmlns:a16="http://schemas.microsoft.com/office/drawing/2014/main" id="{0D00134A-7ACE-4207-F988-331FA5FBB5EE}"/>
              </a:ext>
            </a:extLst>
          </p:cNvPr>
          <p:cNvCxnSpPr>
            <a:cxnSpLocks/>
            <a:endCxn id="16" idx="1"/>
          </p:cNvCxnSpPr>
          <p:nvPr/>
        </p:nvCxnSpPr>
        <p:spPr>
          <a:xfrm>
            <a:off x="1345075" y="2267621"/>
            <a:ext cx="2925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" name="Google Shape;650;p34">
            <a:extLst>
              <a:ext uri="{FF2B5EF4-FFF2-40B4-BE49-F238E27FC236}">
                <a16:creationId xmlns:a16="http://schemas.microsoft.com/office/drawing/2014/main" id="{13E4E2B6-FA94-3408-5919-F434C5A77E80}"/>
              </a:ext>
            </a:extLst>
          </p:cNvPr>
          <p:cNvCxnSpPr/>
          <p:nvPr/>
        </p:nvCxnSpPr>
        <p:spPr>
          <a:xfrm>
            <a:off x="1345075" y="2651746"/>
            <a:ext cx="6984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" name="Google Shape;652;p34">
            <a:extLst>
              <a:ext uri="{FF2B5EF4-FFF2-40B4-BE49-F238E27FC236}">
                <a16:creationId xmlns:a16="http://schemas.microsoft.com/office/drawing/2014/main" id="{27F0FD6E-6E01-B52F-CE58-075E9B249EE5}"/>
              </a:ext>
            </a:extLst>
          </p:cNvPr>
          <p:cNvCxnSpPr/>
          <p:nvPr/>
        </p:nvCxnSpPr>
        <p:spPr>
          <a:xfrm>
            <a:off x="1345075" y="3057509"/>
            <a:ext cx="1152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654;p34">
            <a:extLst>
              <a:ext uri="{FF2B5EF4-FFF2-40B4-BE49-F238E27FC236}">
                <a16:creationId xmlns:a16="http://schemas.microsoft.com/office/drawing/2014/main" id="{005C4391-23C7-139A-E840-A899C6D7CC04}"/>
              </a:ext>
            </a:extLst>
          </p:cNvPr>
          <p:cNvCxnSpPr/>
          <p:nvPr/>
        </p:nvCxnSpPr>
        <p:spPr>
          <a:xfrm>
            <a:off x="1345075" y="3477671"/>
            <a:ext cx="1587000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642;p34">
            <a:extLst>
              <a:ext uri="{FF2B5EF4-FFF2-40B4-BE49-F238E27FC236}">
                <a16:creationId xmlns:a16="http://schemas.microsoft.com/office/drawing/2014/main" id="{9560ED48-1EB7-8B3A-5977-BB8810270C52}"/>
              </a:ext>
            </a:extLst>
          </p:cNvPr>
          <p:cNvSpPr txBox="1"/>
          <p:nvPr/>
        </p:nvSpPr>
        <p:spPr>
          <a:xfrm>
            <a:off x="3444375" y="3611471"/>
            <a:ext cx="493623" cy="58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" sz="2000" b="0" i="0" u="none" strike="noStrike" kern="0" cap="none" spc="0" normalizeH="0" baseline="0" noProof="0" dirty="0">
                <a:ln>
                  <a:noFill/>
                </a:ln>
                <a:solidFill>
                  <a:srgbClr val="508695"/>
                </a:solidFill>
                <a:effectLst/>
                <a:uLnTx/>
                <a:uFillTx/>
                <a:latin typeface="Fira Code"/>
                <a:ea typeface="Fira Code"/>
                <a:cs typeface="Fira Code"/>
                <a:sym typeface="Fira Code"/>
              </a:rPr>
              <a:t>05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508695"/>
              </a:solidFill>
              <a:effectLst/>
              <a:uLnTx/>
              <a:uFillTx/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27" name="Google Shape;654;p34">
            <a:extLst>
              <a:ext uri="{FF2B5EF4-FFF2-40B4-BE49-F238E27FC236}">
                <a16:creationId xmlns:a16="http://schemas.microsoft.com/office/drawing/2014/main" id="{AA02B11F-AEA1-6D2F-CB6F-EA5FA2D52ACB}"/>
              </a:ext>
            </a:extLst>
          </p:cNvPr>
          <p:cNvCxnSpPr>
            <a:cxnSpLocks/>
          </p:cNvCxnSpPr>
          <p:nvPr/>
        </p:nvCxnSpPr>
        <p:spPr>
          <a:xfrm>
            <a:off x="1346275" y="3903671"/>
            <a:ext cx="2001725" cy="0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1589123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5" y="1552906"/>
            <a:ext cx="6942126" cy="99794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zh-TW" altLang="en-US" dirty="0">
                <a:solidFill>
                  <a:schemeClr val="accent3"/>
                </a:solidFill>
              </a:rPr>
              <a:t>若為敵方發球，我方得分按鈕關閉</a:t>
            </a:r>
            <a:r>
              <a:rPr lang="en-US" dirty="0">
                <a:solidFill>
                  <a:schemeClr val="accent3"/>
                </a:solidFill>
              </a:rPr>
              <a:t>”</a:t>
            </a:r>
          </a:p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altLang="zh-TW" dirty="0">
                <a:solidFill>
                  <a:schemeClr val="accent3"/>
                </a:solidFill>
              </a:rPr>
              <a:t>“</a:t>
            </a:r>
            <a:r>
              <a:rPr lang="zh-TW" altLang="en-US" dirty="0">
                <a:solidFill>
                  <a:schemeClr val="accent3"/>
                </a:solidFill>
              </a:rPr>
              <a:t>若為我方球，非發球者之得分按鈕關閉</a:t>
            </a:r>
            <a:r>
              <a:rPr lang="en-US" altLang="zh-TW" dirty="0">
                <a:solidFill>
                  <a:schemeClr val="accent3"/>
                </a:solidFill>
              </a:rPr>
              <a:t>”</a:t>
            </a:r>
          </a:p>
          <a:p>
            <a:pPr marL="76158" indent="0">
              <a:buNone/>
            </a:pPr>
            <a:r>
              <a:rPr lang="en-US" altLang="zh-TW" dirty="0">
                <a:solidFill>
                  <a:schemeClr val="accent3"/>
                </a:solidFill>
              </a:rPr>
              <a:t>“</a:t>
            </a:r>
            <a:r>
              <a:rPr lang="zh-TW" altLang="en-US" sz="1400" spc="50" dirty="0">
                <a:solidFill>
                  <a:srgbClr val="FFFFFF"/>
                </a:solidFill>
                <a:latin typeface="Arial"/>
                <a:cs typeface="Arial"/>
              </a:rPr>
              <a:t>當自由球員在後排，其攔網得分按鈕關閉</a:t>
            </a:r>
            <a:r>
              <a:rPr lang="en-US" altLang="zh-TW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SecondPage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69064B36-5661-3596-E3E9-DA17258F15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924" y="2930860"/>
            <a:ext cx="6645910" cy="100266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D022376D-0AC8-521E-A26B-37D8F95DCD6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2532" y="1367661"/>
            <a:ext cx="2544302" cy="1170404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562454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SecondPage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93F67401-2D58-5CF8-E7BB-6C7DB1931B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600" y="1606464"/>
            <a:ext cx="5198110" cy="2924175"/>
          </a:xfrm>
          <a:prstGeom prst="rect">
            <a:avLst/>
          </a:prstGeom>
        </p:spPr>
      </p:pic>
      <p:sp>
        <p:nvSpPr>
          <p:cNvPr id="14" name="Google Shape;785;p37">
            <a:extLst>
              <a:ext uri="{FF2B5EF4-FFF2-40B4-BE49-F238E27FC236}">
                <a16:creationId xmlns:a16="http://schemas.microsoft.com/office/drawing/2014/main" id="{F8037AA7-6DF5-EBC8-E91E-4310185A6D57}"/>
              </a:ext>
            </a:extLst>
          </p:cNvPr>
          <p:cNvSpPr txBox="1">
            <a:spLocks/>
          </p:cNvSpPr>
          <p:nvPr/>
        </p:nvSpPr>
        <p:spPr>
          <a:xfrm>
            <a:off x="1248439" y="1760988"/>
            <a:ext cx="2606598" cy="17108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76158" indent="0">
              <a:buFont typeface="Fira Code"/>
              <a:buNone/>
            </a:pPr>
            <a:r>
              <a:rPr lang="en-US" altLang="zh-TW" dirty="0">
                <a:solidFill>
                  <a:schemeClr val="accent3"/>
                </a:solidFill>
              </a:rPr>
              <a:t>“Using </a:t>
            </a:r>
            <a:r>
              <a:rPr lang="en-US" altLang="zh-TW" dirty="0">
                <a:solidFill>
                  <a:srgbClr val="A5CF27"/>
                </a:solidFill>
              </a:rPr>
              <a:t>carriers</a:t>
            </a:r>
            <a:r>
              <a:rPr lang="en-US" altLang="zh-TW" dirty="0">
                <a:solidFill>
                  <a:schemeClr val="accent3"/>
                </a:solidFill>
              </a:rPr>
              <a:t> to move the players and redraw the whole GUI”</a:t>
            </a:r>
            <a:endParaRPr lang="zh-TW" altLang="en-US" dirty="0">
              <a:solidFill>
                <a:schemeClr val="accent3"/>
              </a:solidFill>
            </a:endParaRPr>
          </a:p>
        </p:txBody>
      </p:sp>
      <p:sp>
        <p:nvSpPr>
          <p:cNvPr id="15" name="Google Shape;785;p37">
            <a:extLst>
              <a:ext uri="{FF2B5EF4-FFF2-40B4-BE49-F238E27FC236}">
                <a16:creationId xmlns:a16="http://schemas.microsoft.com/office/drawing/2014/main" id="{31031EE5-D2DF-542E-62AE-00D2B39AAA83}"/>
              </a:ext>
            </a:extLst>
          </p:cNvPr>
          <p:cNvSpPr txBox="1">
            <a:spLocks/>
          </p:cNvSpPr>
          <p:nvPr/>
        </p:nvSpPr>
        <p:spPr>
          <a:xfrm>
            <a:off x="3594272" y="953047"/>
            <a:ext cx="5198103" cy="10074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76158" indent="0">
              <a:buFont typeface="Fira Code"/>
              <a:buNone/>
            </a:pPr>
            <a:r>
              <a:rPr lang="en-US" altLang="zh-TW" dirty="0">
                <a:solidFill>
                  <a:schemeClr val="accent3"/>
                </a:solidFill>
              </a:rPr>
              <a:t>“Imagine moving the boats in Minecraft...”</a:t>
            </a:r>
            <a:endParaRPr lang="zh-TW" alt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9021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圖片 29">
            <a:extLst>
              <a:ext uri="{FF2B5EF4-FFF2-40B4-BE49-F238E27FC236}">
                <a16:creationId xmlns:a16="http://schemas.microsoft.com/office/drawing/2014/main" id="{B9CEB032-8305-3710-22E4-A6FB4B4C4AF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6799" y="2767500"/>
            <a:ext cx="4058127" cy="11869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5" y="1596107"/>
            <a:ext cx="6942126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“Using</a:t>
            </a:r>
            <a:r>
              <a:rPr lang="zh-TW" altLang="en-US" dirty="0">
                <a:solidFill>
                  <a:schemeClr val="accent3"/>
                </a:solidFill>
              </a:rPr>
              <a:t> </a:t>
            </a:r>
            <a:r>
              <a:rPr lang="en-US" altLang="zh-TW" dirty="0" err="1">
                <a:solidFill>
                  <a:srgbClr val="A5CF27"/>
                </a:solidFill>
              </a:rPr>
              <a:t>JFlieChooser</a:t>
            </a:r>
            <a:r>
              <a:rPr lang="en-US" altLang="zh-TW" dirty="0">
                <a:solidFill>
                  <a:schemeClr val="accent3"/>
                </a:solidFill>
              </a:rPr>
              <a:t> to output </a:t>
            </a:r>
            <a:r>
              <a:rPr lang="en-US" altLang="zh-TW" dirty="0">
                <a:solidFill>
                  <a:srgbClr val="FF5858"/>
                </a:solidFill>
              </a:rPr>
              <a:t>.csv</a:t>
            </a:r>
            <a:r>
              <a:rPr lang="en-US" altLang="zh-TW" dirty="0">
                <a:solidFill>
                  <a:schemeClr val="accent3"/>
                </a:solidFill>
              </a:rPr>
              <a:t> files and upload to </a:t>
            </a:r>
            <a:r>
              <a:rPr lang="en-US" altLang="zh-TW" dirty="0">
                <a:solidFill>
                  <a:srgbClr val="72D9F0"/>
                </a:solidFill>
              </a:rPr>
              <a:t>SQL</a:t>
            </a:r>
            <a:r>
              <a:rPr lang="en-US" altLang="zh-TW" dirty="0">
                <a:solidFill>
                  <a:schemeClr val="accent3"/>
                </a:solidFill>
              </a:rPr>
              <a:t> at the same time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SecondPage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>
              <a:cxnSpLocks/>
              <a:endCxn id="792" idx="0"/>
            </p:cNvCxnSpPr>
            <p:nvPr/>
          </p:nvCxnSpPr>
          <p:spPr>
            <a:xfrm>
              <a:off x="1337875" y="1152525"/>
              <a:ext cx="0" cy="28019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8" name="圖片 27">
            <a:extLst>
              <a:ext uri="{FF2B5EF4-FFF2-40B4-BE49-F238E27FC236}">
                <a16:creationId xmlns:a16="http://schemas.microsoft.com/office/drawing/2014/main" id="{8E38182A-99F3-EEAC-E810-F9D6DE05AC2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925" y="2156241"/>
            <a:ext cx="2264845" cy="176580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9" name="圖片 28">
            <a:extLst>
              <a:ext uri="{FF2B5EF4-FFF2-40B4-BE49-F238E27FC236}">
                <a16:creationId xmlns:a16="http://schemas.microsoft.com/office/drawing/2014/main" id="{072A099B-B5F3-39B7-9234-973C5610AF8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98585" y="2152620"/>
            <a:ext cx="2847278" cy="13002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9230567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5" y="1596107"/>
            <a:ext cx="6942126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altLang="zh-TW" dirty="0">
                <a:solidFill>
                  <a:schemeClr val="accent3"/>
                </a:solidFill>
              </a:rPr>
              <a:t>How’s the output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2427726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altLang="zh-TW" sz="2000" dirty="0" err="1">
                <a:solidFill>
                  <a:srgbClr val="9D79A3"/>
                </a:solidFill>
              </a:rPr>
              <a:t>SecondPage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>
              <a:cxnSpLocks/>
              <a:endCxn id="792" idx="0"/>
            </p:cNvCxnSpPr>
            <p:nvPr/>
          </p:nvCxnSpPr>
          <p:spPr>
            <a:xfrm>
              <a:off x="1337875" y="1152525"/>
              <a:ext cx="0" cy="28019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1" name="圖片 10">
            <a:extLst>
              <a:ext uri="{FF2B5EF4-FFF2-40B4-BE49-F238E27FC236}">
                <a16:creationId xmlns:a16="http://schemas.microsoft.com/office/drawing/2014/main" id="{E821B647-9985-5927-E7B8-966A7E2C0F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902" y="2298221"/>
            <a:ext cx="1031836" cy="1406129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36E333DC-5A53-81F4-9B79-5564DCF423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3145" y="1152525"/>
            <a:ext cx="5236666" cy="38994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368523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>
                <a:solidFill>
                  <a:srgbClr val="FF5858"/>
                </a:solidFill>
              </a:rPr>
              <a:t>WBS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5" y="1123900"/>
            <a:ext cx="69709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9D79A3"/>
                </a:solidFill>
              </a:rPr>
              <a:t>Automatic Recorder for Volleyball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6" name="圖片 5">
            <a:extLst>
              <a:ext uri="{FF2B5EF4-FFF2-40B4-BE49-F238E27FC236}">
                <a16:creationId xmlns:a16="http://schemas.microsoft.com/office/drawing/2014/main" id="{E95716BD-9340-521C-3852-4E172C878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012" y="1575938"/>
            <a:ext cx="6780652" cy="2538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3743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FF5858"/>
                </a:solidFill>
              </a:rPr>
              <a:t>Task Network</a:t>
            </a:r>
            <a:r>
              <a:rPr lang="en-US" dirty="0">
                <a:solidFill>
                  <a:srgbClr val="A5CF27"/>
                </a:solidFill>
              </a:rPr>
              <a:t>/Timeline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5" name="圖片 4">
            <a:extLst>
              <a:ext uri="{FF2B5EF4-FFF2-40B4-BE49-F238E27FC236}">
                <a16:creationId xmlns:a16="http://schemas.microsoft.com/office/drawing/2014/main" id="{B747B336-4454-B217-A943-F1BDE400E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0798" y="1137859"/>
            <a:ext cx="7290596" cy="337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54002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rgbClr val="FF5858"/>
                </a:solidFill>
              </a:rPr>
              <a:t>Teamwork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F9F13464-58E2-23EB-74FB-0C6513FB73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5578" y="920329"/>
            <a:ext cx="5339614" cy="364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629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29"/>
          <p:cNvSpPr txBox="1">
            <a:spLocks noGrp="1"/>
          </p:cNvSpPr>
          <p:nvPr>
            <p:ph type="title"/>
          </p:nvPr>
        </p:nvSpPr>
        <p:spPr>
          <a:xfrm flipH="1">
            <a:off x="2072450" y="1825513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481" name="Google Shape;481;p29"/>
          <p:cNvSpPr txBox="1">
            <a:spLocks noGrp="1"/>
          </p:cNvSpPr>
          <p:nvPr>
            <p:ph type="subTitle" idx="1"/>
          </p:nvPr>
        </p:nvSpPr>
        <p:spPr>
          <a:xfrm>
            <a:off x="2944550" y="2163913"/>
            <a:ext cx="3129000" cy="48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One team manager and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</a:t>
            </a:r>
            <a:r>
              <a:rPr lang="en" dirty="0" err="1"/>
              <a:t>hree</a:t>
            </a:r>
            <a:r>
              <a:rPr lang="en" dirty="0"/>
              <a:t> players on the team&gt;</a:t>
            </a:r>
            <a:endParaRPr dirty="0"/>
          </a:p>
        </p:txBody>
      </p:sp>
      <p:sp>
        <p:nvSpPr>
          <p:cNvPr id="482" name="Google Shape;482;p29"/>
          <p:cNvSpPr txBox="1">
            <a:spLocks noGrp="1"/>
          </p:cNvSpPr>
          <p:nvPr>
            <p:ph type="subTitle" idx="2"/>
          </p:nvPr>
        </p:nvSpPr>
        <p:spPr>
          <a:xfrm>
            <a:off x="2944550" y="1825525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Group Members</a:t>
            </a:r>
            <a:endParaRPr dirty="0"/>
          </a:p>
        </p:txBody>
      </p:sp>
      <p:sp>
        <p:nvSpPr>
          <p:cNvPr id="483" name="Google Shape;483;p29"/>
          <p:cNvSpPr txBox="1">
            <a:spLocks noGrp="1"/>
          </p:cNvSpPr>
          <p:nvPr>
            <p:ph type="title" idx="3"/>
          </p:nvPr>
        </p:nvSpPr>
        <p:spPr>
          <a:xfrm flipH="1">
            <a:off x="3462125" y="2808662"/>
            <a:ext cx="8721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484" name="Google Shape;484;p29"/>
          <p:cNvSpPr txBox="1">
            <a:spLocks noGrp="1"/>
          </p:cNvSpPr>
          <p:nvPr>
            <p:ph type="subTitle" idx="4"/>
          </p:nvPr>
        </p:nvSpPr>
        <p:spPr>
          <a:xfrm>
            <a:off x="4334225" y="3144263"/>
            <a:ext cx="3129000" cy="8101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&lt; We found that it’s complicated to record and a lot of procedures&gt;</a:t>
            </a:r>
            <a:endParaRPr dirty="0"/>
          </a:p>
        </p:txBody>
      </p:sp>
      <p:sp>
        <p:nvSpPr>
          <p:cNvPr id="485" name="Google Shape;485;p29"/>
          <p:cNvSpPr txBox="1">
            <a:spLocks noGrp="1"/>
          </p:cNvSpPr>
          <p:nvPr>
            <p:ph type="subTitle" idx="5"/>
          </p:nvPr>
        </p:nvSpPr>
        <p:spPr>
          <a:xfrm>
            <a:off x="4334225" y="2808650"/>
            <a:ext cx="31290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Complexity</a:t>
            </a:r>
            <a:endParaRPr dirty="0"/>
          </a:p>
        </p:txBody>
      </p:sp>
      <p:sp>
        <p:nvSpPr>
          <p:cNvPr id="489" name="Google Shape;489;p29"/>
          <p:cNvSpPr txBox="1">
            <a:spLocks noGrp="1"/>
          </p:cNvSpPr>
          <p:nvPr>
            <p:ph type="title" idx="9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Background and </a:t>
            </a:r>
            <a:r>
              <a:rPr lang="en-US" altLang="zh-TW" sz="2800" dirty="0">
                <a:solidFill>
                  <a:srgbClr val="A5CF27"/>
                </a:solidFill>
              </a:rPr>
              <a:t>Motivation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490" name="Google Shape;490;p29"/>
          <p:cNvGrpSpPr/>
          <p:nvPr/>
        </p:nvGrpSpPr>
        <p:grpSpPr>
          <a:xfrm>
            <a:off x="1084825" y="1168950"/>
            <a:ext cx="506100" cy="3401075"/>
            <a:chOff x="1084825" y="1168950"/>
            <a:chExt cx="506100" cy="3401075"/>
          </a:xfrm>
        </p:grpSpPr>
        <p:sp>
          <p:nvSpPr>
            <p:cNvPr id="491" name="Google Shape;491;p29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 dirty="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492" name="Google Shape;492;p29"/>
            <p:cNvCxnSpPr/>
            <p:nvPr/>
          </p:nvCxnSpPr>
          <p:spPr>
            <a:xfrm>
              <a:off x="1337875" y="1168950"/>
              <a:ext cx="0" cy="27645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93" name="Google Shape;493;p29"/>
          <p:cNvSpPr txBox="1">
            <a:spLocks noGrp="1"/>
          </p:cNvSpPr>
          <p:nvPr>
            <p:ph type="subTitle" idx="1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494" name="Google Shape;494;p29"/>
          <p:cNvSpPr txBox="1">
            <a:spLocks noGrp="1"/>
          </p:cNvSpPr>
          <p:nvPr>
            <p:ph type="subTitle" idx="1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Volleyball.html</a:t>
            </a:r>
          </a:p>
        </p:txBody>
      </p:sp>
      <p:sp>
        <p:nvSpPr>
          <p:cNvPr id="495" name="Google Shape;495;p29"/>
          <p:cNvSpPr txBox="1">
            <a:spLocks noGrp="1"/>
          </p:cNvSpPr>
          <p:nvPr>
            <p:ph type="subTitle" idx="1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>
                <a:solidFill>
                  <a:schemeClr val="accent3"/>
                </a:solidFill>
              </a:rPr>
              <a:t>Introduction.css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30"/>
          <p:cNvSpPr txBox="1">
            <a:spLocks noGrp="1"/>
          </p:cNvSpPr>
          <p:nvPr>
            <p:ph type="title"/>
          </p:nvPr>
        </p:nvSpPr>
        <p:spPr>
          <a:xfrm flipH="1">
            <a:off x="846925" y="659074"/>
            <a:ext cx="7915474" cy="38022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Automatic Recorder for </a:t>
            </a:r>
            <a:r>
              <a:rPr lang="en-US" altLang="zh-TW" sz="2800" dirty="0">
                <a:solidFill>
                  <a:srgbClr val="A5CF27"/>
                </a:solidFill>
              </a:rPr>
              <a:t>Volleyball</a:t>
            </a:r>
            <a:r>
              <a:rPr lang="en" sz="2800" dirty="0">
                <a:solidFill>
                  <a:schemeClr val="accent6"/>
                </a:solidFill>
              </a:rPr>
              <a:t>{</a:t>
            </a:r>
            <a:endParaRPr sz="2800" dirty="0">
              <a:solidFill>
                <a:schemeClr val="accent6"/>
              </a:solidFill>
            </a:endParaRPr>
          </a:p>
        </p:txBody>
      </p:sp>
      <p:sp>
        <p:nvSpPr>
          <p:cNvPr id="502" name="Google Shape;502;p30"/>
          <p:cNvSpPr txBox="1">
            <a:spLocks noGrp="1"/>
          </p:cNvSpPr>
          <p:nvPr>
            <p:ph type="subTitle" idx="1"/>
          </p:nvPr>
        </p:nvSpPr>
        <p:spPr>
          <a:xfrm>
            <a:off x="1443632" y="1249550"/>
            <a:ext cx="3453731" cy="254676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-&gt; Total scores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-&gt; Personal scores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(Block/Serve/Spike)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-&gt; Timeouts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-&gt; Errors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-&gt;The rotation order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</a:pPr>
            <a:r>
              <a:rPr lang="en-US" sz="2000" dirty="0"/>
              <a:t>changes by the time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p"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p"/>
            </a:pPr>
            <a:endParaRPr dirty="0"/>
          </a:p>
        </p:txBody>
      </p:sp>
      <p:sp>
        <p:nvSpPr>
          <p:cNvPr id="503" name="Google Shape;503;p30"/>
          <p:cNvSpPr txBox="1"/>
          <p:nvPr/>
        </p:nvSpPr>
        <p:spPr>
          <a:xfrm>
            <a:off x="1104263" y="3788175"/>
            <a:ext cx="506100" cy="78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rPr>
              <a:t>}</a:t>
            </a:r>
            <a:endParaRPr sz="2800" dirty="0">
              <a:solidFill>
                <a:schemeClr val="accent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cxnSp>
        <p:nvCxnSpPr>
          <p:cNvPr id="504" name="Google Shape;504;p30"/>
          <p:cNvCxnSpPr>
            <a:cxnSpLocks/>
            <a:endCxn id="503" idx="0"/>
          </p:cNvCxnSpPr>
          <p:nvPr/>
        </p:nvCxnSpPr>
        <p:spPr>
          <a:xfrm>
            <a:off x="1357313" y="1123200"/>
            <a:ext cx="0" cy="2664975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5" name="Google Shape;505;p30"/>
          <p:cNvSpPr txBox="1">
            <a:spLocks noGrp="1"/>
          </p:cNvSpPr>
          <p:nvPr>
            <p:ph type="subTitle" idx="429496729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506" name="Google Shape;506;p30"/>
          <p:cNvSpPr txBox="1">
            <a:spLocks noGrp="1"/>
          </p:cNvSpPr>
          <p:nvPr>
            <p:ph type="subTitle" idx="429496729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solidFill>
                  <a:schemeClr val="accent3"/>
                </a:solidFill>
              </a:rPr>
              <a:t>Volleyball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507" name="Google Shape;507;p30"/>
          <p:cNvSpPr txBox="1">
            <a:spLocks noGrp="1"/>
          </p:cNvSpPr>
          <p:nvPr>
            <p:ph type="subTitle" idx="429496729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3"/>
                </a:solidFill>
              </a:rPr>
              <a:t>Introduction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  <p:pic>
        <p:nvPicPr>
          <p:cNvPr id="15" name="Picture 2">
            <a:extLst>
              <a:ext uri="{FF2B5EF4-FFF2-40B4-BE49-F238E27FC236}">
                <a16:creationId xmlns:a16="http://schemas.microsoft.com/office/drawing/2014/main" id="{A4D775DC-C9A5-44FA-B7D0-A894825BF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7363" y="1039301"/>
            <a:ext cx="3720144" cy="2748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36"/>
          <p:cNvSpPr txBox="1">
            <a:spLocks noGrp="1"/>
          </p:cNvSpPr>
          <p:nvPr>
            <p:ph type="subTitle" idx="3"/>
          </p:nvPr>
        </p:nvSpPr>
        <p:spPr>
          <a:xfrm>
            <a:off x="2134310" y="1767283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9D79A3"/>
                </a:solidFill>
              </a:rPr>
              <a:t>Players</a:t>
            </a:r>
            <a:endParaRPr dirty="0">
              <a:solidFill>
                <a:srgbClr val="9D79A3"/>
              </a:solidFill>
            </a:endParaRPr>
          </a:p>
        </p:txBody>
      </p:sp>
      <p:sp>
        <p:nvSpPr>
          <p:cNvPr id="715" name="Google Shape;715;p36"/>
          <p:cNvSpPr txBox="1">
            <a:spLocks noGrp="1"/>
          </p:cNvSpPr>
          <p:nvPr>
            <p:ph type="subTitle" idx="4"/>
          </p:nvPr>
        </p:nvSpPr>
        <p:spPr>
          <a:xfrm>
            <a:off x="4476457" y="1727072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5">
                    <a:lumMod val="50000"/>
                    <a:lumOff val="50000"/>
                  </a:schemeClr>
                </a:solidFill>
              </a:rPr>
              <a:t>Tester</a:t>
            </a:r>
            <a:endParaRPr dirty="0">
              <a:solidFill>
                <a:schemeClr val="accent5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18" name="Google Shape;718;p36"/>
          <p:cNvSpPr txBox="1">
            <a:spLocks noGrp="1"/>
          </p:cNvSpPr>
          <p:nvPr>
            <p:ph type="subTitle" idx="7"/>
          </p:nvPr>
        </p:nvSpPr>
        <p:spPr>
          <a:xfrm>
            <a:off x="2185570" y="3220244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FirstPage</a:t>
            </a:r>
            <a:endParaRPr lang="en-US" dirty="0"/>
          </a:p>
        </p:txBody>
      </p:sp>
      <p:sp>
        <p:nvSpPr>
          <p:cNvPr id="719" name="Google Shape;719;p36"/>
          <p:cNvSpPr txBox="1">
            <a:spLocks noGrp="1"/>
          </p:cNvSpPr>
          <p:nvPr>
            <p:ph type="subTitle" idx="8"/>
          </p:nvPr>
        </p:nvSpPr>
        <p:spPr>
          <a:xfrm>
            <a:off x="4495163" y="3217188"/>
            <a:ext cx="2330700" cy="3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ScoreManager</a:t>
            </a:r>
            <a:endParaRPr lang="en-US" dirty="0"/>
          </a:p>
        </p:txBody>
      </p:sp>
      <p:sp>
        <p:nvSpPr>
          <p:cNvPr id="720" name="Google Shape;720;p36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2800" dirty="0">
                <a:solidFill>
                  <a:srgbClr val="FF5858"/>
                </a:solidFill>
              </a:rPr>
              <a:t>Framework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grpSp>
        <p:nvGrpSpPr>
          <p:cNvPr id="721" name="Google Shape;721;p36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22" name="Google Shape;722;p36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23" name="Google Shape;723;p36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729" name="Google Shape;729;p36"/>
          <p:cNvGrpSpPr/>
          <p:nvPr/>
        </p:nvGrpSpPr>
        <p:grpSpPr>
          <a:xfrm>
            <a:off x="3907106" y="3178869"/>
            <a:ext cx="365747" cy="365752"/>
            <a:chOff x="2036988" y="4249875"/>
            <a:chExt cx="525725" cy="524300"/>
          </a:xfrm>
        </p:grpSpPr>
        <p:sp>
          <p:nvSpPr>
            <p:cNvPr id="730" name="Google Shape;730;p36"/>
            <p:cNvSpPr/>
            <p:nvPr/>
          </p:nvSpPr>
          <p:spPr>
            <a:xfrm>
              <a:off x="2046938" y="4393975"/>
              <a:ext cx="505350" cy="369775"/>
            </a:xfrm>
            <a:custGeom>
              <a:avLst/>
              <a:gdLst/>
              <a:ahLst/>
              <a:cxnLst/>
              <a:rect l="l" t="t" r="r" b="b"/>
              <a:pathLst>
                <a:path w="20214" h="14791" extrusionOk="0">
                  <a:moveTo>
                    <a:pt x="1650" y="1"/>
                  </a:moveTo>
                  <a:cubicBezTo>
                    <a:pt x="740" y="1"/>
                    <a:pt x="0" y="740"/>
                    <a:pt x="0" y="1650"/>
                  </a:cubicBezTo>
                  <a:lnTo>
                    <a:pt x="0" y="13141"/>
                  </a:lnTo>
                  <a:cubicBezTo>
                    <a:pt x="0" y="14051"/>
                    <a:pt x="740" y="14791"/>
                    <a:pt x="1650" y="14791"/>
                  </a:cubicBezTo>
                  <a:lnTo>
                    <a:pt x="18564" y="14791"/>
                  </a:lnTo>
                  <a:cubicBezTo>
                    <a:pt x="19474" y="14791"/>
                    <a:pt x="20213" y="14051"/>
                    <a:pt x="20213" y="13141"/>
                  </a:cubicBezTo>
                  <a:lnTo>
                    <a:pt x="20213" y="1650"/>
                  </a:lnTo>
                  <a:cubicBezTo>
                    <a:pt x="20213" y="740"/>
                    <a:pt x="19474" y="1"/>
                    <a:pt x="1856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6"/>
            <p:cNvSpPr/>
            <p:nvPr/>
          </p:nvSpPr>
          <p:spPr>
            <a:xfrm>
              <a:off x="2129413" y="4435225"/>
              <a:ext cx="382100" cy="287300"/>
            </a:xfrm>
            <a:custGeom>
              <a:avLst/>
              <a:gdLst/>
              <a:ahLst/>
              <a:cxnLst/>
              <a:rect l="l" t="t" r="r" b="b"/>
              <a:pathLst>
                <a:path w="15284" h="11492" extrusionOk="0">
                  <a:moveTo>
                    <a:pt x="1" y="0"/>
                  </a:moveTo>
                  <a:lnTo>
                    <a:pt x="1" y="11491"/>
                  </a:lnTo>
                  <a:lnTo>
                    <a:pt x="15284" y="11491"/>
                  </a:lnTo>
                  <a:lnTo>
                    <a:pt x="1528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6"/>
            <p:cNvSpPr/>
            <p:nvPr/>
          </p:nvSpPr>
          <p:spPr>
            <a:xfrm>
              <a:off x="2310013" y="4548050"/>
              <a:ext cx="61650" cy="72075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" y="0"/>
                  </a:moveTo>
                  <a:lnTo>
                    <a:pt x="1" y="133"/>
                  </a:lnTo>
                  <a:cubicBezTo>
                    <a:pt x="1" y="323"/>
                    <a:pt x="39" y="493"/>
                    <a:pt x="134" y="683"/>
                  </a:cubicBezTo>
                  <a:lnTo>
                    <a:pt x="1233" y="2882"/>
                  </a:lnTo>
                  <a:lnTo>
                    <a:pt x="2333" y="683"/>
                  </a:lnTo>
                  <a:cubicBezTo>
                    <a:pt x="2409" y="512"/>
                    <a:pt x="2466" y="323"/>
                    <a:pt x="2466" y="133"/>
                  </a:cubicBezTo>
                  <a:lnTo>
                    <a:pt x="246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6"/>
            <p:cNvSpPr/>
            <p:nvPr/>
          </p:nvSpPr>
          <p:spPr>
            <a:xfrm>
              <a:off x="2310013" y="4310075"/>
              <a:ext cx="61650" cy="238000"/>
            </a:xfrm>
            <a:custGeom>
              <a:avLst/>
              <a:gdLst/>
              <a:ahLst/>
              <a:cxnLst/>
              <a:rect l="l" t="t" r="r" b="b"/>
              <a:pathLst>
                <a:path w="2466" h="9520" extrusionOk="0">
                  <a:moveTo>
                    <a:pt x="1" y="1"/>
                  </a:moveTo>
                  <a:lnTo>
                    <a:pt x="1" y="9519"/>
                  </a:lnTo>
                  <a:lnTo>
                    <a:pt x="2466" y="9519"/>
                  </a:lnTo>
                  <a:lnTo>
                    <a:pt x="246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6"/>
            <p:cNvSpPr/>
            <p:nvPr/>
          </p:nvSpPr>
          <p:spPr>
            <a:xfrm>
              <a:off x="2310013" y="4258300"/>
              <a:ext cx="61650" cy="51800"/>
            </a:xfrm>
            <a:custGeom>
              <a:avLst/>
              <a:gdLst/>
              <a:ahLst/>
              <a:cxnLst/>
              <a:rect l="l" t="t" r="r" b="b"/>
              <a:pathLst>
                <a:path w="2466" h="2072" extrusionOk="0">
                  <a:moveTo>
                    <a:pt x="1233" y="0"/>
                  </a:moveTo>
                  <a:cubicBezTo>
                    <a:pt x="617" y="0"/>
                    <a:pt x="1" y="412"/>
                    <a:pt x="1" y="1237"/>
                  </a:cubicBezTo>
                  <a:lnTo>
                    <a:pt x="1" y="2072"/>
                  </a:lnTo>
                  <a:lnTo>
                    <a:pt x="2466" y="2072"/>
                  </a:lnTo>
                  <a:lnTo>
                    <a:pt x="2466" y="1237"/>
                  </a:lnTo>
                  <a:cubicBezTo>
                    <a:pt x="2466" y="412"/>
                    <a:pt x="1850" y="0"/>
                    <a:pt x="1233" y="0"/>
                  </a:cubicBezTo>
                  <a:close/>
                </a:path>
              </a:pathLst>
            </a:custGeom>
            <a:solidFill>
              <a:srgbClr val="7070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6"/>
            <p:cNvSpPr/>
            <p:nvPr/>
          </p:nvSpPr>
          <p:spPr>
            <a:xfrm>
              <a:off x="2197688" y="4609675"/>
              <a:ext cx="24200" cy="20675"/>
            </a:xfrm>
            <a:custGeom>
              <a:avLst/>
              <a:gdLst/>
              <a:ahLst/>
              <a:cxnLst/>
              <a:rect l="l" t="t" r="r" b="b"/>
              <a:pathLst>
                <a:path w="968" h="827" extrusionOk="0">
                  <a:moveTo>
                    <a:pt x="550" y="0"/>
                  </a:moveTo>
                  <a:cubicBezTo>
                    <a:pt x="171" y="0"/>
                    <a:pt x="0" y="436"/>
                    <a:pt x="247" y="702"/>
                  </a:cubicBezTo>
                  <a:cubicBezTo>
                    <a:pt x="333" y="788"/>
                    <a:pt x="439" y="826"/>
                    <a:pt x="543" y="826"/>
                  </a:cubicBezTo>
                  <a:cubicBezTo>
                    <a:pt x="759" y="826"/>
                    <a:pt x="967" y="661"/>
                    <a:pt x="967" y="417"/>
                  </a:cubicBezTo>
                  <a:cubicBezTo>
                    <a:pt x="948" y="190"/>
                    <a:pt x="777" y="0"/>
                    <a:pt x="5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6"/>
            <p:cNvSpPr/>
            <p:nvPr/>
          </p:nvSpPr>
          <p:spPr>
            <a:xfrm>
              <a:off x="2074438" y="4568900"/>
              <a:ext cx="23725" cy="20200"/>
            </a:xfrm>
            <a:custGeom>
              <a:avLst/>
              <a:gdLst/>
              <a:ahLst/>
              <a:cxnLst/>
              <a:rect l="l" t="t" r="r" b="b"/>
              <a:pathLst>
                <a:path w="949" h="808" extrusionOk="0">
                  <a:moveTo>
                    <a:pt x="550" y="1"/>
                  </a:moveTo>
                  <a:cubicBezTo>
                    <a:pt x="190" y="1"/>
                    <a:pt x="0" y="437"/>
                    <a:pt x="265" y="683"/>
                  </a:cubicBezTo>
                  <a:cubicBezTo>
                    <a:pt x="346" y="769"/>
                    <a:pt x="445" y="808"/>
                    <a:pt x="544" y="808"/>
                  </a:cubicBezTo>
                  <a:cubicBezTo>
                    <a:pt x="749" y="808"/>
                    <a:pt x="948" y="642"/>
                    <a:pt x="948" y="399"/>
                  </a:cubicBezTo>
                  <a:cubicBezTo>
                    <a:pt x="948" y="171"/>
                    <a:pt x="777" y="1"/>
                    <a:pt x="5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6"/>
            <p:cNvSpPr/>
            <p:nvPr/>
          </p:nvSpPr>
          <p:spPr>
            <a:xfrm>
              <a:off x="2036988" y="4249875"/>
              <a:ext cx="525725" cy="524300"/>
            </a:xfrm>
            <a:custGeom>
              <a:avLst/>
              <a:gdLst/>
              <a:ahLst/>
              <a:cxnLst/>
              <a:rect l="l" t="t" r="r" b="b"/>
              <a:pathLst>
                <a:path w="21029" h="20972" extrusionOk="0">
                  <a:moveTo>
                    <a:pt x="12147" y="792"/>
                  </a:moveTo>
                  <a:cubicBezTo>
                    <a:pt x="12543" y="792"/>
                    <a:pt x="12941" y="1053"/>
                    <a:pt x="12970" y="1574"/>
                  </a:cubicBezTo>
                  <a:lnTo>
                    <a:pt x="12970" y="1991"/>
                  </a:lnTo>
                  <a:lnTo>
                    <a:pt x="11339" y="1991"/>
                  </a:lnTo>
                  <a:lnTo>
                    <a:pt x="11339" y="1574"/>
                  </a:lnTo>
                  <a:cubicBezTo>
                    <a:pt x="11358" y="1053"/>
                    <a:pt x="11751" y="792"/>
                    <a:pt x="12147" y="792"/>
                  </a:cubicBezTo>
                  <a:close/>
                  <a:moveTo>
                    <a:pt x="10505" y="6182"/>
                  </a:moveTo>
                  <a:lnTo>
                    <a:pt x="10505" y="6997"/>
                  </a:lnTo>
                  <a:lnTo>
                    <a:pt x="4096" y="6997"/>
                  </a:lnTo>
                  <a:lnTo>
                    <a:pt x="4096" y="6182"/>
                  </a:lnTo>
                  <a:close/>
                  <a:moveTo>
                    <a:pt x="12970" y="2807"/>
                  </a:moveTo>
                  <a:lnTo>
                    <a:pt x="12970" y="11529"/>
                  </a:lnTo>
                  <a:lnTo>
                    <a:pt x="11339" y="11529"/>
                  </a:lnTo>
                  <a:lnTo>
                    <a:pt x="11339" y="2807"/>
                  </a:lnTo>
                  <a:close/>
                  <a:moveTo>
                    <a:pt x="12913" y="12344"/>
                  </a:moveTo>
                  <a:cubicBezTo>
                    <a:pt x="12913" y="12363"/>
                    <a:pt x="12894" y="12401"/>
                    <a:pt x="12894" y="12420"/>
                  </a:cubicBezTo>
                  <a:lnTo>
                    <a:pt x="12154" y="13880"/>
                  </a:lnTo>
                  <a:lnTo>
                    <a:pt x="11415" y="12420"/>
                  </a:lnTo>
                  <a:cubicBezTo>
                    <a:pt x="11396" y="12382"/>
                    <a:pt x="11396" y="12363"/>
                    <a:pt x="11377" y="12344"/>
                  </a:cubicBezTo>
                  <a:close/>
                  <a:moveTo>
                    <a:pt x="18563" y="7832"/>
                  </a:moveTo>
                  <a:lnTo>
                    <a:pt x="18563" y="18507"/>
                  </a:lnTo>
                  <a:lnTo>
                    <a:pt x="4096" y="18507"/>
                  </a:lnTo>
                  <a:lnTo>
                    <a:pt x="4096" y="7832"/>
                  </a:lnTo>
                  <a:lnTo>
                    <a:pt x="10505" y="7832"/>
                  </a:lnTo>
                  <a:lnTo>
                    <a:pt x="10505" y="12060"/>
                  </a:lnTo>
                  <a:cubicBezTo>
                    <a:pt x="10505" y="12306"/>
                    <a:pt x="10562" y="12553"/>
                    <a:pt x="10675" y="12780"/>
                  </a:cubicBezTo>
                  <a:lnTo>
                    <a:pt x="11472" y="14392"/>
                  </a:lnTo>
                  <a:lnTo>
                    <a:pt x="8628" y="14392"/>
                  </a:lnTo>
                  <a:cubicBezTo>
                    <a:pt x="8615" y="14391"/>
                    <a:pt x="8603" y="14391"/>
                    <a:pt x="8591" y="14391"/>
                  </a:cubicBezTo>
                  <a:cubicBezTo>
                    <a:pt x="8033" y="14391"/>
                    <a:pt x="8033" y="15228"/>
                    <a:pt x="8591" y="15228"/>
                  </a:cubicBezTo>
                  <a:cubicBezTo>
                    <a:pt x="8603" y="15228"/>
                    <a:pt x="8615" y="15227"/>
                    <a:pt x="8628" y="15227"/>
                  </a:cubicBezTo>
                  <a:lnTo>
                    <a:pt x="15435" y="15227"/>
                  </a:lnTo>
                  <a:cubicBezTo>
                    <a:pt x="15947" y="15170"/>
                    <a:pt x="15947" y="14430"/>
                    <a:pt x="15435" y="14392"/>
                  </a:cubicBezTo>
                  <a:lnTo>
                    <a:pt x="12818" y="14392"/>
                  </a:lnTo>
                  <a:lnTo>
                    <a:pt x="13614" y="12780"/>
                  </a:lnTo>
                  <a:cubicBezTo>
                    <a:pt x="13728" y="12553"/>
                    <a:pt x="13785" y="12306"/>
                    <a:pt x="13804" y="12060"/>
                  </a:cubicBezTo>
                  <a:lnTo>
                    <a:pt x="13804" y="7832"/>
                  </a:lnTo>
                  <a:close/>
                  <a:moveTo>
                    <a:pt x="3280" y="6182"/>
                  </a:moveTo>
                  <a:lnTo>
                    <a:pt x="3280" y="20156"/>
                  </a:lnTo>
                  <a:lnTo>
                    <a:pt x="2048" y="20156"/>
                  </a:lnTo>
                  <a:cubicBezTo>
                    <a:pt x="1365" y="20156"/>
                    <a:pt x="815" y="19588"/>
                    <a:pt x="815" y="18924"/>
                  </a:cubicBezTo>
                  <a:lnTo>
                    <a:pt x="815" y="7414"/>
                  </a:lnTo>
                  <a:cubicBezTo>
                    <a:pt x="815" y="6732"/>
                    <a:pt x="1365" y="6182"/>
                    <a:pt x="2048" y="6182"/>
                  </a:cubicBezTo>
                  <a:close/>
                  <a:moveTo>
                    <a:pt x="18962" y="6182"/>
                  </a:moveTo>
                  <a:cubicBezTo>
                    <a:pt x="19644" y="6182"/>
                    <a:pt x="20194" y="6732"/>
                    <a:pt x="20194" y="7414"/>
                  </a:cubicBezTo>
                  <a:lnTo>
                    <a:pt x="20194" y="18924"/>
                  </a:lnTo>
                  <a:cubicBezTo>
                    <a:pt x="20194" y="19588"/>
                    <a:pt x="19644" y="20156"/>
                    <a:pt x="18962" y="20156"/>
                  </a:cubicBezTo>
                  <a:lnTo>
                    <a:pt x="4096" y="20156"/>
                  </a:lnTo>
                  <a:lnTo>
                    <a:pt x="4096" y="19322"/>
                  </a:lnTo>
                  <a:lnTo>
                    <a:pt x="18962" y="19322"/>
                  </a:lnTo>
                  <a:cubicBezTo>
                    <a:pt x="19189" y="19322"/>
                    <a:pt x="19379" y="19152"/>
                    <a:pt x="19379" y="18924"/>
                  </a:cubicBezTo>
                  <a:lnTo>
                    <a:pt x="19379" y="7414"/>
                  </a:lnTo>
                  <a:cubicBezTo>
                    <a:pt x="19379" y="7187"/>
                    <a:pt x="19189" y="6997"/>
                    <a:pt x="18962" y="6997"/>
                  </a:cubicBezTo>
                  <a:lnTo>
                    <a:pt x="13804" y="6997"/>
                  </a:lnTo>
                  <a:lnTo>
                    <a:pt x="13804" y="6182"/>
                  </a:lnTo>
                  <a:close/>
                  <a:moveTo>
                    <a:pt x="12154" y="0"/>
                  </a:moveTo>
                  <a:cubicBezTo>
                    <a:pt x="11263" y="0"/>
                    <a:pt x="10543" y="702"/>
                    <a:pt x="10505" y="1574"/>
                  </a:cubicBezTo>
                  <a:lnTo>
                    <a:pt x="10505" y="5367"/>
                  </a:lnTo>
                  <a:lnTo>
                    <a:pt x="2048" y="5367"/>
                  </a:lnTo>
                  <a:cubicBezTo>
                    <a:pt x="910" y="5367"/>
                    <a:pt x="0" y="6277"/>
                    <a:pt x="0" y="7414"/>
                  </a:cubicBezTo>
                  <a:lnTo>
                    <a:pt x="0" y="18905"/>
                  </a:lnTo>
                  <a:cubicBezTo>
                    <a:pt x="0" y="20043"/>
                    <a:pt x="910" y="20972"/>
                    <a:pt x="2048" y="20972"/>
                  </a:cubicBezTo>
                  <a:lnTo>
                    <a:pt x="18962" y="20972"/>
                  </a:lnTo>
                  <a:cubicBezTo>
                    <a:pt x="20099" y="20972"/>
                    <a:pt x="21028" y="20043"/>
                    <a:pt x="21028" y="18905"/>
                  </a:cubicBezTo>
                  <a:lnTo>
                    <a:pt x="21028" y="7414"/>
                  </a:lnTo>
                  <a:cubicBezTo>
                    <a:pt x="21028" y="6277"/>
                    <a:pt x="20099" y="5367"/>
                    <a:pt x="18962" y="5367"/>
                  </a:cubicBezTo>
                  <a:lnTo>
                    <a:pt x="13804" y="5367"/>
                  </a:lnTo>
                  <a:lnTo>
                    <a:pt x="13804" y="1574"/>
                  </a:lnTo>
                  <a:cubicBezTo>
                    <a:pt x="13766" y="702"/>
                    <a:pt x="13027" y="0"/>
                    <a:pt x="12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6"/>
            <p:cNvSpPr/>
            <p:nvPr/>
          </p:nvSpPr>
          <p:spPr>
            <a:xfrm>
              <a:off x="2077738" y="4487250"/>
              <a:ext cx="20900" cy="60100"/>
            </a:xfrm>
            <a:custGeom>
              <a:avLst/>
              <a:gdLst/>
              <a:ahLst/>
              <a:cxnLst/>
              <a:rect l="l" t="t" r="r" b="b"/>
              <a:pathLst>
                <a:path w="836" h="2404" extrusionOk="0">
                  <a:moveTo>
                    <a:pt x="411" y="0"/>
                  </a:moveTo>
                  <a:cubicBezTo>
                    <a:pt x="214" y="0"/>
                    <a:pt x="20" y="128"/>
                    <a:pt x="1" y="384"/>
                  </a:cubicBezTo>
                  <a:lnTo>
                    <a:pt x="1" y="2034"/>
                  </a:lnTo>
                  <a:cubicBezTo>
                    <a:pt x="20" y="2281"/>
                    <a:pt x="214" y="2404"/>
                    <a:pt x="411" y="2404"/>
                  </a:cubicBezTo>
                  <a:cubicBezTo>
                    <a:pt x="608" y="2404"/>
                    <a:pt x="807" y="2281"/>
                    <a:pt x="835" y="2034"/>
                  </a:cubicBezTo>
                  <a:lnTo>
                    <a:pt x="835" y="384"/>
                  </a:lnTo>
                  <a:cubicBezTo>
                    <a:pt x="807" y="128"/>
                    <a:pt x="608" y="0"/>
                    <a:pt x="4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6"/>
            <p:cNvSpPr/>
            <p:nvPr/>
          </p:nvSpPr>
          <p:spPr>
            <a:xfrm>
              <a:off x="2077738" y="4609675"/>
              <a:ext cx="20425" cy="60825"/>
            </a:xfrm>
            <a:custGeom>
              <a:avLst/>
              <a:gdLst/>
              <a:ahLst/>
              <a:cxnLst/>
              <a:rect l="l" t="t" r="r" b="b"/>
              <a:pathLst>
                <a:path w="817" h="2433" extrusionOk="0">
                  <a:moveTo>
                    <a:pt x="418" y="0"/>
                  </a:moveTo>
                  <a:cubicBezTo>
                    <a:pt x="190" y="0"/>
                    <a:pt x="1" y="190"/>
                    <a:pt x="1" y="417"/>
                  </a:cubicBezTo>
                  <a:lnTo>
                    <a:pt x="1" y="2048"/>
                  </a:lnTo>
                  <a:cubicBezTo>
                    <a:pt x="20" y="2304"/>
                    <a:pt x="214" y="2432"/>
                    <a:pt x="408" y="2432"/>
                  </a:cubicBezTo>
                  <a:cubicBezTo>
                    <a:pt x="603" y="2432"/>
                    <a:pt x="797" y="2304"/>
                    <a:pt x="816" y="2048"/>
                  </a:cubicBezTo>
                  <a:lnTo>
                    <a:pt x="816" y="417"/>
                  </a:lnTo>
                  <a:cubicBezTo>
                    <a:pt x="816" y="190"/>
                    <a:pt x="645" y="0"/>
                    <a:pt x="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" name="Google Shape;750;p36"/>
          <p:cNvGrpSpPr/>
          <p:nvPr/>
        </p:nvGrpSpPr>
        <p:grpSpPr>
          <a:xfrm>
            <a:off x="1575079" y="3209883"/>
            <a:ext cx="365750" cy="302447"/>
            <a:chOff x="4667413" y="5261950"/>
            <a:chExt cx="475000" cy="389200"/>
          </a:xfrm>
        </p:grpSpPr>
        <p:sp>
          <p:nvSpPr>
            <p:cNvPr id="751" name="Google Shape;751;p36"/>
            <p:cNvSpPr/>
            <p:nvPr/>
          </p:nvSpPr>
          <p:spPr>
            <a:xfrm>
              <a:off x="5021513" y="5271425"/>
              <a:ext cx="111425" cy="314775"/>
            </a:xfrm>
            <a:custGeom>
              <a:avLst/>
              <a:gdLst/>
              <a:ahLst/>
              <a:cxnLst/>
              <a:rect l="l" t="t" r="r" b="b"/>
              <a:pathLst>
                <a:path w="4457" h="12591" extrusionOk="0">
                  <a:moveTo>
                    <a:pt x="2238" y="0"/>
                  </a:moveTo>
                  <a:cubicBezTo>
                    <a:pt x="1006" y="0"/>
                    <a:pt x="1" y="986"/>
                    <a:pt x="1" y="2219"/>
                  </a:cubicBezTo>
                  <a:lnTo>
                    <a:pt x="1" y="12591"/>
                  </a:lnTo>
                  <a:lnTo>
                    <a:pt x="4457" y="12591"/>
                  </a:lnTo>
                  <a:lnTo>
                    <a:pt x="4457" y="2219"/>
                  </a:lnTo>
                  <a:cubicBezTo>
                    <a:pt x="4457" y="986"/>
                    <a:pt x="3452" y="0"/>
                    <a:pt x="22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36"/>
            <p:cNvSpPr/>
            <p:nvPr/>
          </p:nvSpPr>
          <p:spPr>
            <a:xfrm>
              <a:off x="4677363" y="5326875"/>
              <a:ext cx="454150" cy="315275"/>
            </a:xfrm>
            <a:custGeom>
              <a:avLst/>
              <a:gdLst/>
              <a:ahLst/>
              <a:cxnLst/>
              <a:rect l="l" t="t" r="r" b="b"/>
              <a:pathLst>
                <a:path w="18166" h="12611" extrusionOk="0">
                  <a:moveTo>
                    <a:pt x="740" y="1"/>
                  </a:moveTo>
                  <a:cubicBezTo>
                    <a:pt x="323" y="1"/>
                    <a:pt x="1" y="342"/>
                    <a:pt x="1" y="740"/>
                  </a:cubicBezTo>
                  <a:lnTo>
                    <a:pt x="1" y="11871"/>
                  </a:lnTo>
                  <a:cubicBezTo>
                    <a:pt x="1" y="12269"/>
                    <a:pt x="323" y="12610"/>
                    <a:pt x="740" y="12610"/>
                  </a:cubicBezTo>
                  <a:lnTo>
                    <a:pt x="16004" y="12610"/>
                  </a:lnTo>
                  <a:cubicBezTo>
                    <a:pt x="17199" y="12572"/>
                    <a:pt x="18166" y="11586"/>
                    <a:pt x="18166" y="10373"/>
                  </a:cubicBezTo>
                  <a:cubicBezTo>
                    <a:pt x="18166" y="9178"/>
                    <a:pt x="17199" y="8192"/>
                    <a:pt x="16004" y="8154"/>
                  </a:cubicBezTo>
                  <a:cubicBezTo>
                    <a:pt x="14772" y="8154"/>
                    <a:pt x="13767" y="9159"/>
                    <a:pt x="13767" y="10392"/>
                  </a:cubicBezTo>
                  <a:lnTo>
                    <a:pt x="137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36"/>
            <p:cNvSpPr/>
            <p:nvPr/>
          </p:nvSpPr>
          <p:spPr>
            <a:xfrm>
              <a:off x="5058488" y="5567700"/>
              <a:ext cx="43650" cy="37325"/>
            </a:xfrm>
            <a:custGeom>
              <a:avLst/>
              <a:gdLst/>
              <a:ahLst/>
              <a:cxnLst/>
              <a:rect l="l" t="t" r="r" b="b"/>
              <a:pathLst>
                <a:path w="1746" h="1493" extrusionOk="0">
                  <a:moveTo>
                    <a:pt x="759" y="0"/>
                  </a:moveTo>
                  <a:cubicBezTo>
                    <a:pt x="342" y="0"/>
                    <a:pt x="1" y="342"/>
                    <a:pt x="1" y="759"/>
                  </a:cubicBezTo>
                  <a:cubicBezTo>
                    <a:pt x="1" y="1195"/>
                    <a:pt x="374" y="1492"/>
                    <a:pt x="756" y="1492"/>
                  </a:cubicBezTo>
                  <a:cubicBezTo>
                    <a:pt x="939" y="1492"/>
                    <a:pt x="1124" y="1424"/>
                    <a:pt x="1271" y="1271"/>
                  </a:cubicBezTo>
                  <a:cubicBezTo>
                    <a:pt x="1745" y="816"/>
                    <a:pt x="1404" y="0"/>
                    <a:pt x="75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36"/>
            <p:cNvSpPr/>
            <p:nvPr/>
          </p:nvSpPr>
          <p:spPr>
            <a:xfrm>
              <a:off x="4728563" y="5382350"/>
              <a:ext cx="64975" cy="55675"/>
            </a:xfrm>
            <a:custGeom>
              <a:avLst/>
              <a:gdLst/>
              <a:ahLst/>
              <a:cxnLst/>
              <a:rect l="l" t="t" r="r" b="b"/>
              <a:pathLst>
                <a:path w="2599" h="2227" extrusionOk="0">
                  <a:moveTo>
                    <a:pt x="1499" y="0"/>
                  </a:moveTo>
                  <a:cubicBezTo>
                    <a:pt x="513" y="0"/>
                    <a:pt x="1" y="1195"/>
                    <a:pt x="702" y="1897"/>
                  </a:cubicBezTo>
                  <a:cubicBezTo>
                    <a:pt x="930" y="2124"/>
                    <a:pt x="1210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512"/>
                    <a:pt x="2105" y="0"/>
                    <a:pt x="149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36"/>
            <p:cNvSpPr/>
            <p:nvPr/>
          </p:nvSpPr>
          <p:spPr>
            <a:xfrm>
              <a:off x="5083138" y="5465775"/>
              <a:ext cx="21825" cy="18750"/>
            </a:xfrm>
            <a:custGeom>
              <a:avLst/>
              <a:gdLst/>
              <a:ahLst/>
              <a:cxnLst/>
              <a:rect l="l" t="t" r="r" b="b"/>
              <a:pathLst>
                <a:path w="873" h="750" extrusionOk="0">
                  <a:moveTo>
                    <a:pt x="513" y="1"/>
                  </a:moveTo>
                  <a:cubicBezTo>
                    <a:pt x="171" y="1"/>
                    <a:pt x="1" y="399"/>
                    <a:pt x="247" y="645"/>
                  </a:cubicBezTo>
                  <a:cubicBezTo>
                    <a:pt x="319" y="717"/>
                    <a:pt x="409" y="749"/>
                    <a:pt x="497" y="749"/>
                  </a:cubicBezTo>
                  <a:cubicBezTo>
                    <a:pt x="687" y="749"/>
                    <a:pt x="873" y="600"/>
                    <a:pt x="873" y="380"/>
                  </a:cubicBezTo>
                  <a:cubicBezTo>
                    <a:pt x="873" y="171"/>
                    <a:pt x="702" y="1"/>
                    <a:pt x="5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36"/>
            <p:cNvSpPr/>
            <p:nvPr/>
          </p:nvSpPr>
          <p:spPr>
            <a:xfrm>
              <a:off x="5040013" y="5558700"/>
              <a:ext cx="64950" cy="55650"/>
            </a:xfrm>
            <a:custGeom>
              <a:avLst/>
              <a:gdLst/>
              <a:ahLst/>
              <a:cxnLst/>
              <a:rect l="l" t="t" r="r" b="b"/>
              <a:pathLst>
                <a:path w="2598" h="2226" extrusionOk="0">
                  <a:moveTo>
                    <a:pt x="1474" y="731"/>
                  </a:moveTo>
                  <a:cubicBezTo>
                    <a:pt x="1671" y="731"/>
                    <a:pt x="1858" y="885"/>
                    <a:pt x="1858" y="1119"/>
                  </a:cubicBezTo>
                  <a:cubicBezTo>
                    <a:pt x="1858" y="1308"/>
                    <a:pt x="1688" y="1479"/>
                    <a:pt x="1498" y="1479"/>
                  </a:cubicBezTo>
                  <a:cubicBezTo>
                    <a:pt x="1157" y="1479"/>
                    <a:pt x="986" y="1081"/>
                    <a:pt x="1214" y="834"/>
                  </a:cubicBezTo>
                  <a:cubicBezTo>
                    <a:pt x="1291" y="763"/>
                    <a:pt x="1383" y="731"/>
                    <a:pt x="1474" y="731"/>
                  </a:cubicBezTo>
                  <a:close/>
                  <a:moveTo>
                    <a:pt x="1498" y="0"/>
                  </a:moveTo>
                  <a:cubicBezTo>
                    <a:pt x="493" y="0"/>
                    <a:pt x="0" y="1195"/>
                    <a:pt x="702" y="1896"/>
                  </a:cubicBezTo>
                  <a:cubicBezTo>
                    <a:pt x="930" y="2124"/>
                    <a:pt x="1209" y="2226"/>
                    <a:pt x="1483" y="2226"/>
                  </a:cubicBezTo>
                  <a:cubicBezTo>
                    <a:pt x="2053" y="2226"/>
                    <a:pt x="2598" y="1785"/>
                    <a:pt x="2598" y="1119"/>
                  </a:cubicBezTo>
                  <a:cubicBezTo>
                    <a:pt x="2598" y="493"/>
                    <a:pt x="2105" y="0"/>
                    <a:pt x="14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36"/>
            <p:cNvSpPr/>
            <p:nvPr/>
          </p:nvSpPr>
          <p:spPr>
            <a:xfrm>
              <a:off x="4667413" y="5261950"/>
              <a:ext cx="475000" cy="389200"/>
            </a:xfrm>
            <a:custGeom>
              <a:avLst/>
              <a:gdLst/>
              <a:ahLst/>
              <a:cxnLst/>
              <a:rect l="l" t="t" r="r" b="b"/>
              <a:pathLst>
                <a:path w="19000" h="15568" extrusionOk="0">
                  <a:moveTo>
                    <a:pt x="16402" y="740"/>
                  </a:moveTo>
                  <a:cubicBezTo>
                    <a:pt x="17407" y="740"/>
                    <a:pt x="18241" y="1574"/>
                    <a:pt x="18241" y="2598"/>
                  </a:cubicBezTo>
                  <a:lnTo>
                    <a:pt x="18241" y="11168"/>
                  </a:lnTo>
                  <a:cubicBezTo>
                    <a:pt x="17739" y="10647"/>
                    <a:pt x="17066" y="10386"/>
                    <a:pt x="16393" y="10386"/>
                  </a:cubicBezTo>
                  <a:cubicBezTo>
                    <a:pt x="15720" y="10386"/>
                    <a:pt x="15046" y="10647"/>
                    <a:pt x="14544" y="11168"/>
                  </a:cubicBezTo>
                  <a:lnTo>
                    <a:pt x="14544" y="2598"/>
                  </a:lnTo>
                  <a:cubicBezTo>
                    <a:pt x="14544" y="1574"/>
                    <a:pt x="15378" y="740"/>
                    <a:pt x="16402" y="740"/>
                  </a:cubicBezTo>
                  <a:close/>
                  <a:moveTo>
                    <a:pt x="13804" y="2977"/>
                  </a:moveTo>
                  <a:lnTo>
                    <a:pt x="13804" y="12970"/>
                  </a:lnTo>
                  <a:cubicBezTo>
                    <a:pt x="13804" y="13671"/>
                    <a:pt x="14089" y="14354"/>
                    <a:pt x="14582" y="14828"/>
                  </a:cubicBezTo>
                  <a:lnTo>
                    <a:pt x="1119" y="14828"/>
                  </a:lnTo>
                  <a:cubicBezTo>
                    <a:pt x="911" y="14828"/>
                    <a:pt x="759" y="14657"/>
                    <a:pt x="759" y="14468"/>
                  </a:cubicBezTo>
                  <a:lnTo>
                    <a:pt x="759" y="3337"/>
                  </a:lnTo>
                  <a:cubicBezTo>
                    <a:pt x="759" y="3129"/>
                    <a:pt x="911" y="2977"/>
                    <a:pt x="1119" y="2977"/>
                  </a:cubicBezTo>
                  <a:close/>
                  <a:moveTo>
                    <a:pt x="16374" y="11120"/>
                  </a:moveTo>
                  <a:cubicBezTo>
                    <a:pt x="17329" y="11120"/>
                    <a:pt x="18241" y="11859"/>
                    <a:pt x="18241" y="12989"/>
                  </a:cubicBezTo>
                  <a:cubicBezTo>
                    <a:pt x="18241" y="13994"/>
                    <a:pt x="17407" y="14828"/>
                    <a:pt x="16402" y="14828"/>
                  </a:cubicBezTo>
                  <a:cubicBezTo>
                    <a:pt x="14734" y="14828"/>
                    <a:pt x="13918" y="12837"/>
                    <a:pt x="15075" y="11661"/>
                  </a:cubicBezTo>
                  <a:cubicBezTo>
                    <a:pt x="15454" y="11288"/>
                    <a:pt x="15919" y="11120"/>
                    <a:pt x="16374" y="11120"/>
                  </a:cubicBezTo>
                  <a:close/>
                  <a:moveTo>
                    <a:pt x="16402" y="0"/>
                  </a:moveTo>
                  <a:cubicBezTo>
                    <a:pt x="15113" y="19"/>
                    <a:pt x="14013" y="948"/>
                    <a:pt x="13823" y="2238"/>
                  </a:cubicBezTo>
                  <a:lnTo>
                    <a:pt x="1119" y="2238"/>
                  </a:lnTo>
                  <a:cubicBezTo>
                    <a:pt x="512" y="2238"/>
                    <a:pt x="1" y="2731"/>
                    <a:pt x="1" y="3337"/>
                  </a:cubicBezTo>
                  <a:lnTo>
                    <a:pt x="1" y="14468"/>
                  </a:lnTo>
                  <a:cubicBezTo>
                    <a:pt x="1" y="15075"/>
                    <a:pt x="512" y="15568"/>
                    <a:pt x="1119" y="15568"/>
                  </a:cubicBezTo>
                  <a:lnTo>
                    <a:pt x="16383" y="15568"/>
                  </a:lnTo>
                  <a:cubicBezTo>
                    <a:pt x="17824" y="15568"/>
                    <a:pt x="19000" y="14411"/>
                    <a:pt x="19000" y="12989"/>
                  </a:cubicBezTo>
                  <a:lnTo>
                    <a:pt x="19000" y="2598"/>
                  </a:lnTo>
                  <a:cubicBezTo>
                    <a:pt x="19000" y="1157"/>
                    <a:pt x="17824" y="0"/>
                    <a:pt x="1640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36"/>
            <p:cNvSpPr/>
            <p:nvPr/>
          </p:nvSpPr>
          <p:spPr>
            <a:xfrm>
              <a:off x="4714513" y="5372850"/>
              <a:ext cx="143950" cy="219400"/>
            </a:xfrm>
            <a:custGeom>
              <a:avLst/>
              <a:gdLst/>
              <a:ahLst/>
              <a:cxnLst/>
              <a:rect l="l" t="t" r="r" b="b"/>
              <a:pathLst>
                <a:path w="5758" h="8776" extrusionOk="0">
                  <a:moveTo>
                    <a:pt x="2037" y="756"/>
                  </a:moveTo>
                  <a:cubicBezTo>
                    <a:pt x="2415" y="756"/>
                    <a:pt x="2781" y="1049"/>
                    <a:pt x="2781" y="1499"/>
                  </a:cubicBezTo>
                  <a:cubicBezTo>
                    <a:pt x="2781" y="1916"/>
                    <a:pt x="2459" y="2239"/>
                    <a:pt x="2042" y="2239"/>
                  </a:cubicBezTo>
                  <a:cubicBezTo>
                    <a:pt x="1378" y="2239"/>
                    <a:pt x="1056" y="1442"/>
                    <a:pt x="1530" y="968"/>
                  </a:cubicBezTo>
                  <a:cubicBezTo>
                    <a:pt x="1676" y="822"/>
                    <a:pt x="1858" y="756"/>
                    <a:pt x="2037" y="756"/>
                  </a:cubicBezTo>
                  <a:close/>
                  <a:moveTo>
                    <a:pt x="2038" y="1"/>
                  </a:moveTo>
                  <a:cubicBezTo>
                    <a:pt x="1681" y="1"/>
                    <a:pt x="1313" y="137"/>
                    <a:pt x="999" y="456"/>
                  </a:cubicBezTo>
                  <a:cubicBezTo>
                    <a:pt x="1" y="1485"/>
                    <a:pt x="875" y="3002"/>
                    <a:pt x="2040" y="3002"/>
                  </a:cubicBezTo>
                  <a:cubicBezTo>
                    <a:pt x="2291" y="3002"/>
                    <a:pt x="2556" y="2931"/>
                    <a:pt x="2819" y="2770"/>
                  </a:cubicBezTo>
                  <a:lnTo>
                    <a:pt x="3179" y="4192"/>
                  </a:lnTo>
                  <a:cubicBezTo>
                    <a:pt x="3201" y="4352"/>
                    <a:pt x="3335" y="4420"/>
                    <a:pt x="3484" y="4420"/>
                  </a:cubicBezTo>
                  <a:cubicBezTo>
                    <a:pt x="3721" y="4420"/>
                    <a:pt x="3993" y="4247"/>
                    <a:pt x="3900" y="4002"/>
                  </a:cubicBezTo>
                  <a:lnTo>
                    <a:pt x="3767" y="3509"/>
                  </a:lnTo>
                  <a:lnTo>
                    <a:pt x="3767" y="3509"/>
                  </a:lnTo>
                  <a:cubicBezTo>
                    <a:pt x="5019" y="4647"/>
                    <a:pt x="5019" y="6050"/>
                    <a:pt x="5019" y="8174"/>
                  </a:cubicBezTo>
                  <a:lnTo>
                    <a:pt x="5019" y="8420"/>
                  </a:lnTo>
                  <a:cubicBezTo>
                    <a:pt x="5019" y="8657"/>
                    <a:pt x="5203" y="8776"/>
                    <a:pt x="5388" y="8776"/>
                  </a:cubicBezTo>
                  <a:cubicBezTo>
                    <a:pt x="5573" y="8776"/>
                    <a:pt x="5758" y="8657"/>
                    <a:pt x="5758" y="8420"/>
                  </a:cubicBezTo>
                  <a:lnTo>
                    <a:pt x="5758" y="8174"/>
                  </a:lnTo>
                  <a:cubicBezTo>
                    <a:pt x="5758" y="5993"/>
                    <a:pt x="5758" y="4324"/>
                    <a:pt x="4298" y="2997"/>
                  </a:cubicBezTo>
                  <a:lnTo>
                    <a:pt x="4298" y="2978"/>
                  </a:lnTo>
                  <a:lnTo>
                    <a:pt x="4639" y="2978"/>
                  </a:lnTo>
                  <a:cubicBezTo>
                    <a:pt x="4657" y="2980"/>
                    <a:pt x="4674" y="2981"/>
                    <a:pt x="4690" y="2981"/>
                  </a:cubicBezTo>
                  <a:cubicBezTo>
                    <a:pt x="5159" y="2981"/>
                    <a:pt x="5153" y="2237"/>
                    <a:pt x="4674" y="2237"/>
                  </a:cubicBezTo>
                  <a:cubicBezTo>
                    <a:pt x="4663" y="2237"/>
                    <a:pt x="4651" y="2238"/>
                    <a:pt x="4639" y="2239"/>
                  </a:cubicBezTo>
                  <a:lnTo>
                    <a:pt x="3350" y="2239"/>
                  </a:lnTo>
                  <a:cubicBezTo>
                    <a:pt x="3996" y="1115"/>
                    <a:pt x="3060" y="1"/>
                    <a:pt x="203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36"/>
            <p:cNvSpPr/>
            <p:nvPr/>
          </p:nvSpPr>
          <p:spPr>
            <a:xfrm>
              <a:off x="4891663" y="5373175"/>
              <a:ext cx="81950" cy="74525"/>
            </a:xfrm>
            <a:custGeom>
              <a:avLst/>
              <a:gdLst/>
              <a:ahLst/>
              <a:cxnLst/>
              <a:rect l="l" t="t" r="r" b="b"/>
              <a:pathLst>
                <a:path w="3278" h="2981" extrusionOk="0">
                  <a:moveTo>
                    <a:pt x="529" y="1"/>
                  </a:moveTo>
                  <a:cubicBezTo>
                    <a:pt x="241" y="1"/>
                    <a:pt x="4" y="372"/>
                    <a:pt x="265" y="633"/>
                  </a:cubicBezTo>
                  <a:lnTo>
                    <a:pt x="1118" y="1486"/>
                  </a:lnTo>
                  <a:lnTo>
                    <a:pt x="265" y="2339"/>
                  </a:lnTo>
                  <a:cubicBezTo>
                    <a:pt x="1" y="2603"/>
                    <a:pt x="247" y="2980"/>
                    <a:pt x="539" y="2980"/>
                  </a:cubicBezTo>
                  <a:cubicBezTo>
                    <a:pt x="624" y="2980"/>
                    <a:pt x="714" y="2948"/>
                    <a:pt x="796" y="2870"/>
                  </a:cubicBezTo>
                  <a:lnTo>
                    <a:pt x="1649" y="2017"/>
                  </a:lnTo>
                  <a:lnTo>
                    <a:pt x="2483" y="2870"/>
                  </a:lnTo>
                  <a:cubicBezTo>
                    <a:pt x="2565" y="2948"/>
                    <a:pt x="2655" y="2980"/>
                    <a:pt x="2740" y="2980"/>
                  </a:cubicBezTo>
                  <a:cubicBezTo>
                    <a:pt x="3032" y="2980"/>
                    <a:pt x="3278" y="2603"/>
                    <a:pt x="3014" y="2339"/>
                  </a:cubicBezTo>
                  <a:lnTo>
                    <a:pt x="2161" y="1486"/>
                  </a:lnTo>
                  <a:lnTo>
                    <a:pt x="3014" y="633"/>
                  </a:lnTo>
                  <a:cubicBezTo>
                    <a:pt x="3166" y="500"/>
                    <a:pt x="3166" y="254"/>
                    <a:pt x="3014" y="121"/>
                  </a:cubicBezTo>
                  <a:cubicBezTo>
                    <a:pt x="2938" y="45"/>
                    <a:pt x="2844" y="7"/>
                    <a:pt x="2749" y="7"/>
                  </a:cubicBezTo>
                  <a:cubicBezTo>
                    <a:pt x="2654" y="7"/>
                    <a:pt x="2559" y="45"/>
                    <a:pt x="2483" y="121"/>
                  </a:cubicBezTo>
                  <a:lnTo>
                    <a:pt x="1649" y="955"/>
                  </a:lnTo>
                  <a:lnTo>
                    <a:pt x="796" y="121"/>
                  </a:lnTo>
                  <a:cubicBezTo>
                    <a:pt x="711" y="36"/>
                    <a:pt x="617" y="1"/>
                    <a:pt x="5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36"/>
            <p:cNvSpPr/>
            <p:nvPr/>
          </p:nvSpPr>
          <p:spPr>
            <a:xfrm>
              <a:off x="4891663" y="5521325"/>
              <a:ext cx="81875" cy="74525"/>
            </a:xfrm>
            <a:custGeom>
              <a:avLst/>
              <a:gdLst/>
              <a:ahLst/>
              <a:cxnLst/>
              <a:rect l="l" t="t" r="r" b="b"/>
              <a:pathLst>
                <a:path w="3275" h="2981" extrusionOk="0">
                  <a:moveTo>
                    <a:pt x="539" y="1"/>
                  </a:moveTo>
                  <a:cubicBezTo>
                    <a:pt x="247" y="1"/>
                    <a:pt x="1" y="378"/>
                    <a:pt x="265" y="642"/>
                  </a:cubicBezTo>
                  <a:lnTo>
                    <a:pt x="1118" y="1495"/>
                  </a:lnTo>
                  <a:lnTo>
                    <a:pt x="265" y="2348"/>
                  </a:lnTo>
                  <a:cubicBezTo>
                    <a:pt x="4" y="2609"/>
                    <a:pt x="241" y="2981"/>
                    <a:pt x="529" y="2981"/>
                  </a:cubicBezTo>
                  <a:cubicBezTo>
                    <a:pt x="617" y="2981"/>
                    <a:pt x="711" y="2945"/>
                    <a:pt x="796" y="2860"/>
                  </a:cubicBezTo>
                  <a:lnTo>
                    <a:pt x="1649" y="2026"/>
                  </a:lnTo>
                  <a:lnTo>
                    <a:pt x="2483" y="2860"/>
                  </a:lnTo>
                  <a:cubicBezTo>
                    <a:pt x="2568" y="2945"/>
                    <a:pt x="2662" y="2981"/>
                    <a:pt x="2750" y="2981"/>
                  </a:cubicBezTo>
                  <a:cubicBezTo>
                    <a:pt x="3038" y="2981"/>
                    <a:pt x="3275" y="2609"/>
                    <a:pt x="3014" y="2348"/>
                  </a:cubicBezTo>
                  <a:lnTo>
                    <a:pt x="2161" y="1495"/>
                  </a:lnTo>
                  <a:lnTo>
                    <a:pt x="3014" y="642"/>
                  </a:lnTo>
                  <a:cubicBezTo>
                    <a:pt x="3166" y="490"/>
                    <a:pt x="3166" y="263"/>
                    <a:pt x="3014" y="111"/>
                  </a:cubicBezTo>
                  <a:cubicBezTo>
                    <a:pt x="2938" y="44"/>
                    <a:pt x="2844" y="11"/>
                    <a:pt x="2749" y="11"/>
                  </a:cubicBezTo>
                  <a:cubicBezTo>
                    <a:pt x="2654" y="11"/>
                    <a:pt x="2559" y="44"/>
                    <a:pt x="2483" y="111"/>
                  </a:cubicBezTo>
                  <a:lnTo>
                    <a:pt x="1649" y="964"/>
                  </a:lnTo>
                  <a:lnTo>
                    <a:pt x="796" y="111"/>
                  </a:lnTo>
                  <a:cubicBezTo>
                    <a:pt x="714" y="33"/>
                    <a:pt x="624" y="1"/>
                    <a:pt x="5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36"/>
            <p:cNvSpPr/>
            <p:nvPr/>
          </p:nvSpPr>
          <p:spPr>
            <a:xfrm>
              <a:off x="4724813" y="5521325"/>
              <a:ext cx="82250" cy="74525"/>
            </a:xfrm>
            <a:custGeom>
              <a:avLst/>
              <a:gdLst/>
              <a:ahLst/>
              <a:cxnLst/>
              <a:rect l="l" t="t" r="r" b="b"/>
              <a:pathLst>
                <a:path w="3290" h="2981" extrusionOk="0">
                  <a:moveTo>
                    <a:pt x="546" y="1"/>
                  </a:moveTo>
                  <a:cubicBezTo>
                    <a:pt x="258" y="1"/>
                    <a:pt x="0" y="378"/>
                    <a:pt x="264" y="642"/>
                  </a:cubicBezTo>
                  <a:lnTo>
                    <a:pt x="1118" y="1495"/>
                  </a:lnTo>
                  <a:lnTo>
                    <a:pt x="264" y="2348"/>
                  </a:lnTo>
                  <a:cubicBezTo>
                    <a:pt x="4" y="2609"/>
                    <a:pt x="252" y="2981"/>
                    <a:pt x="536" y="2981"/>
                  </a:cubicBezTo>
                  <a:cubicBezTo>
                    <a:pt x="624" y="2981"/>
                    <a:pt x="715" y="2945"/>
                    <a:pt x="795" y="2860"/>
                  </a:cubicBezTo>
                  <a:lnTo>
                    <a:pt x="1649" y="2026"/>
                  </a:lnTo>
                  <a:lnTo>
                    <a:pt x="2502" y="2860"/>
                  </a:lnTo>
                  <a:cubicBezTo>
                    <a:pt x="2582" y="2945"/>
                    <a:pt x="2673" y="2981"/>
                    <a:pt x="2761" y="2981"/>
                  </a:cubicBezTo>
                  <a:cubicBezTo>
                    <a:pt x="3044" y="2981"/>
                    <a:pt x="3289" y="2609"/>
                    <a:pt x="3014" y="2348"/>
                  </a:cubicBezTo>
                  <a:lnTo>
                    <a:pt x="2179" y="1495"/>
                  </a:lnTo>
                  <a:lnTo>
                    <a:pt x="3014" y="642"/>
                  </a:lnTo>
                  <a:cubicBezTo>
                    <a:pt x="3165" y="490"/>
                    <a:pt x="3165" y="263"/>
                    <a:pt x="3014" y="111"/>
                  </a:cubicBezTo>
                  <a:cubicBezTo>
                    <a:pt x="2947" y="44"/>
                    <a:pt x="2853" y="11"/>
                    <a:pt x="2758" y="11"/>
                  </a:cubicBezTo>
                  <a:cubicBezTo>
                    <a:pt x="2663" y="11"/>
                    <a:pt x="2568" y="44"/>
                    <a:pt x="2502" y="111"/>
                  </a:cubicBezTo>
                  <a:lnTo>
                    <a:pt x="1649" y="964"/>
                  </a:lnTo>
                  <a:lnTo>
                    <a:pt x="795" y="111"/>
                  </a:lnTo>
                  <a:cubicBezTo>
                    <a:pt x="718" y="33"/>
                    <a:pt x="630" y="1"/>
                    <a:pt x="54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36"/>
            <p:cNvSpPr/>
            <p:nvPr/>
          </p:nvSpPr>
          <p:spPr>
            <a:xfrm>
              <a:off x="5086463" y="5336375"/>
              <a:ext cx="18500" cy="110475"/>
            </a:xfrm>
            <a:custGeom>
              <a:avLst/>
              <a:gdLst/>
              <a:ahLst/>
              <a:cxnLst/>
              <a:rect l="l" t="t" r="r" b="b"/>
              <a:pathLst>
                <a:path w="740" h="4419" extrusionOk="0">
                  <a:moveTo>
                    <a:pt x="380" y="0"/>
                  </a:moveTo>
                  <a:cubicBezTo>
                    <a:pt x="171" y="0"/>
                    <a:pt x="0" y="152"/>
                    <a:pt x="0" y="360"/>
                  </a:cubicBezTo>
                  <a:lnTo>
                    <a:pt x="0" y="4077"/>
                  </a:lnTo>
                  <a:cubicBezTo>
                    <a:pt x="19" y="4304"/>
                    <a:pt x="195" y="4418"/>
                    <a:pt x="370" y="4418"/>
                  </a:cubicBezTo>
                  <a:cubicBezTo>
                    <a:pt x="546" y="4418"/>
                    <a:pt x="721" y="4304"/>
                    <a:pt x="740" y="4077"/>
                  </a:cubicBezTo>
                  <a:lnTo>
                    <a:pt x="740" y="360"/>
                  </a:lnTo>
                  <a:cubicBezTo>
                    <a:pt x="740" y="152"/>
                    <a:pt x="569" y="0"/>
                    <a:pt x="38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" name="Google Shape;763;p36"/>
          <p:cNvGrpSpPr/>
          <p:nvPr/>
        </p:nvGrpSpPr>
        <p:grpSpPr>
          <a:xfrm>
            <a:off x="1425137" y="1679056"/>
            <a:ext cx="578325" cy="487500"/>
            <a:chOff x="1665363" y="1706700"/>
            <a:chExt cx="578325" cy="487500"/>
          </a:xfrm>
        </p:grpSpPr>
        <p:sp>
          <p:nvSpPr>
            <p:cNvPr id="764" name="Google Shape;764;p36"/>
            <p:cNvSpPr/>
            <p:nvPr/>
          </p:nvSpPr>
          <p:spPr>
            <a:xfrm flipH="1">
              <a:off x="2174988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36"/>
            <p:cNvSpPr/>
            <p:nvPr/>
          </p:nvSpPr>
          <p:spPr>
            <a:xfrm>
              <a:off x="1665363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" name="Google Shape;766;p36"/>
          <p:cNvGrpSpPr/>
          <p:nvPr/>
        </p:nvGrpSpPr>
        <p:grpSpPr>
          <a:xfrm>
            <a:off x="3772341" y="1671650"/>
            <a:ext cx="578325" cy="487500"/>
            <a:chOff x="4764875" y="1706700"/>
            <a:chExt cx="578325" cy="487500"/>
          </a:xfrm>
        </p:grpSpPr>
        <p:sp>
          <p:nvSpPr>
            <p:cNvPr id="767" name="Google Shape;767;p36"/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36"/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" name="Google Shape;769;p36"/>
          <p:cNvGrpSpPr/>
          <p:nvPr/>
        </p:nvGrpSpPr>
        <p:grpSpPr>
          <a:xfrm>
            <a:off x="3770126" y="3117995"/>
            <a:ext cx="578325" cy="487500"/>
            <a:chOff x="5198688" y="3289450"/>
            <a:chExt cx="578325" cy="487500"/>
          </a:xfrm>
        </p:grpSpPr>
        <p:sp>
          <p:nvSpPr>
            <p:cNvPr id="770" name="Google Shape;770;p36"/>
            <p:cNvSpPr/>
            <p:nvPr/>
          </p:nvSpPr>
          <p:spPr>
            <a:xfrm flipH="1">
              <a:off x="5708313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36"/>
            <p:cNvSpPr/>
            <p:nvPr/>
          </p:nvSpPr>
          <p:spPr>
            <a:xfrm>
              <a:off x="5198688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2" name="Google Shape;772;p36"/>
          <p:cNvGrpSpPr/>
          <p:nvPr/>
        </p:nvGrpSpPr>
        <p:grpSpPr>
          <a:xfrm>
            <a:off x="1468783" y="3117357"/>
            <a:ext cx="578325" cy="487500"/>
            <a:chOff x="2099175" y="3289450"/>
            <a:chExt cx="578325" cy="487500"/>
          </a:xfrm>
        </p:grpSpPr>
        <p:sp>
          <p:nvSpPr>
            <p:cNvPr id="773" name="Google Shape;773;p36"/>
            <p:cNvSpPr/>
            <p:nvPr/>
          </p:nvSpPr>
          <p:spPr>
            <a:xfrm flipH="1">
              <a:off x="2608800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36"/>
            <p:cNvSpPr/>
            <p:nvPr/>
          </p:nvSpPr>
          <p:spPr>
            <a:xfrm>
              <a:off x="2099175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5" name="Google Shape;775;p36"/>
          <p:cNvSpPr txBox="1">
            <a:spLocks noGrp="1"/>
          </p:cNvSpPr>
          <p:nvPr>
            <p:ph type="subTitle" idx="2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76" name="Google Shape;776;p36"/>
          <p:cNvSpPr txBox="1">
            <a:spLocks noGrp="1"/>
          </p:cNvSpPr>
          <p:nvPr>
            <p:ph type="subTitle" idx="2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TW" sz="1400" dirty="0">
                <a:solidFill>
                  <a:schemeClr val="accent3"/>
                </a:solidFill>
              </a:rPr>
              <a:t>Volleyball</a:t>
            </a:r>
            <a:r>
              <a:rPr lang="en" sz="1400" dirty="0">
                <a:solidFill>
                  <a:schemeClr val="accent3"/>
                </a:solidFill>
              </a:rPr>
              <a:t>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77" name="Google Shape;777;p36"/>
          <p:cNvSpPr txBox="1">
            <a:spLocks noGrp="1"/>
          </p:cNvSpPr>
          <p:nvPr>
            <p:ph type="subTitle" idx="2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TW" sz="1400" dirty="0">
                <a:solidFill>
                  <a:schemeClr val="accent3"/>
                </a:solidFill>
              </a:rPr>
              <a:t>Introduction</a:t>
            </a:r>
            <a:r>
              <a:rPr lang="en" sz="1400" dirty="0">
                <a:solidFill>
                  <a:schemeClr val="accent3"/>
                </a:solidFill>
              </a:rPr>
              <a:t>.css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6" name="Google Shape;715;p36">
            <a:extLst>
              <a:ext uri="{FF2B5EF4-FFF2-40B4-BE49-F238E27FC236}">
                <a16:creationId xmlns:a16="http://schemas.microsoft.com/office/drawing/2014/main" id="{5E225B37-D7E1-1FAC-6541-60285CCE5C0A}"/>
              </a:ext>
            </a:extLst>
          </p:cNvPr>
          <p:cNvSpPr txBox="1">
            <a:spLocks/>
          </p:cNvSpPr>
          <p:nvPr/>
        </p:nvSpPr>
        <p:spPr>
          <a:xfrm>
            <a:off x="7192608" y="1732509"/>
            <a:ext cx="233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 dirty="0" err="1"/>
              <a:t>LoginPage</a:t>
            </a:r>
            <a:endParaRPr lang="en-US" dirty="0"/>
          </a:p>
        </p:txBody>
      </p:sp>
      <p:grpSp>
        <p:nvGrpSpPr>
          <p:cNvPr id="87" name="Google Shape;766;p36">
            <a:extLst>
              <a:ext uri="{FF2B5EF4-FFF2-40B4-BE49-F238E27FC236}">
                <a16:creationId xmlns:a16="http://schemas.microsoft.com/office/drawing/2014/main" id="{3335C474-EBB0-D414-E307-5C928FDEAC17}"/>
              </a:ext>
            </a:extLst>
          </p:cNvPr>
          <p:cNvGrpSpPr/>
          <p:nvPr/>
        </p:nvGrpSpPr>
        <p:grpSpPr>
          <a:xfrm>
            <a:off x="6488492" y="1677087"/>
            <a:ext cx="578325" cy="487500"/>
            <a:chOff x="4764875" y="1706700"/>
            <a:chExt cx="578325" cy="487500"/>
          </a:xfrm>
        </p:grpSpPr>
        <p:sp>
          <p:nvSpPr>
            <p:cNvPr id="88" name="Google Shape;767;p36">
              <a:extLst>
                <a:ext uri="{FF2B5EF4-FFF2-40B4-BE49-F238E27FC236}">
                  <a16:creationId xmlns:a16="http://schemas.microsoft.com/office/drawing/2014/main" id="{30A85337-39B4-969E-6D11-0FBB4BAC0611}"/>
                </a:ext>
              </a:extLst>
            </p:cNvPr>
            <p:cNvSpPr/>
            <p:nvPr/>
          </p:nvSpPr>
          <p:spPr>
            <a:xfrm flipH="1">
              <a:off x="5274500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768;p36">
              <a:extLst>
                <a:ext uri="{FF2B5EF4-FFF2-40B4-BE49-F238E27FC236}">
                  <a16:creationId xmlns:a16="http://schemas.microsoft.com/office/drawing/2014/main" id="{BB124AB9-9A44-2A1E-66F5-1E2D38723932}"/>
                </a:ext>
              </a:extLst>
            </p:cNvPr>
            <p:cNvSpPr/>
            <p:nvPr/>
          </p:nvSpPr>
          <p:spPr>
            <a:xfrm>
              <a:off x="4764875" y="170670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" name="Google Shape;719;p36">
            <a:extLst>
              <a:ext uri="{FF2B5EF4-FFF2-40B4-BE49-F238E27FC236}">
                <a16:creationId xmlns:a16="http://schemas.microsoft.com/office/drawing/2014/main" id="{3E7B4AB9-1ACF-8C7D-DAB9-DDB9D1497FE4}"/>
              </a:ext>
            </a:extLst>
          </p:cNvPr>
          <p:cNvSpPr txBox="1">
            <a:spLocks/>
          </p:cNvSpPr>
          <p:nvPr/>
        </p:nvSpPr>
        <p:spPr>
          <a:xfrm>
            <a:off x="7216808" y="3220882"/>
            <a:ext cx="2330700" cy="33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accent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Fira Code"/>
              <a:buNone/>
              <a:defRPr sz="2000" b="0" i="0" u="none" strike="noStrike" cap="none">
                <a:solidFill>
                  <a:schemeClr val="dk1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0" indent="0"/>
            <a:r>
              <a:rPr lang="en-US" dirty="0" err="1">
                <a:solidFill>
                  <a:schemeClr val="bg1">
                    <a:lumMod val="20000"/>
                    <a:lumOff val="80000"/>
                  </a:schemeClr>
                </a:solidFill>
              </a:rPr>
              <a:t>SecondPage</a:t>
            </a:r>
            <a:endParaRPr lang="en-US" dirty="0">
              <a:solidFill>
                <a:schemeClr val="bg1">
                  <a:lumMod val="20000"/>
                  <a:lumOff val="80000"/>
                </a:schemeClr>
              </a:solidFill>
            </a:endParaRPr>
          </a:p>
        </p:txBody>
      </p:sp>
      <p:grpSp>
        <p:nvGrpSpPr>
          <p:cNvPr id="102" name="Google Shape;769;p36">
            <a:extLst>
              <a:ext uri="{FF2B5EF4-FFF2-40B4-BE49-F238E27FC236}">
                <a16:creationId xmlns:a16="http://schemas.microsoft.com/office/drawing/2014/main" id="{1FAB9BA1-21D8-AB82-016A-ABD9BC807DB3}"/>
              </a:ext>
            </a:extLst>
          </p:cNvPr>
          <p:cNvGrpSpPr/>
          <p:nvPr/>
        </p:nvGrpSpPr>
        <p:grpSpPr>
          <a:xfrm>
            <a:off x="6491771" y="3121689"/>
            <a:ext cx="578325" cy="487500"/>
            <a:chOff x="5198688" y="3289450"/>
            <a:chExt cx="578325" cy="487500"/>
          </a:xfrm>
        </p:grpSpPr>
        <p:sp>
          <p:nvSpPr>
            <p:cNvPr id="103" name="Google Shape;770;p36">
              <a:extLst>
                <a:ext uri="{FF2B5EF4-FFF2-40B4-BE49-F238E27FC236}">
                  <a16:creationId xmlns:a16="http://schemas.microsoft.com/office/drawing/2014/main" id="{41687A0B-8CDA-8C15-31BB-8C14D347974B}"/>
                </a:ext>
              </a:extLst>
            </p:cNvPr>
            <p:cNvSpPr/>
            <p:nvPr/>
          </p:nvSpPr>
          <p:spPr>
            <a:xfrm flipH="1">
              <a:off x="5708313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771;p36">
              <a:extLst>
                <a:ext uri="{FF2B5EF4-FFF2-40B4-BE49-F238E27FC236}">
                  <a16:creationId xmlns:a16="http://schemas.microsoft.com/office/drawing/2014/main" id="{055BD59C-E4B6-8BB7-E1FD-B5A5DD48C926}"/>
                </a:ext>
              </a:extLst>
            </p:cNvPr>
            <p:cNvSpPr/>
            <p:nvPr/>
          </p:nvSpPr>
          <p:spPr>
            <a:xfrm>
              <a:off x="5198688" y="3289450"/>
              <a:ext cx="68700" cy="487500"/>
            </a:xfrm>
            <a:prstGeom prst="leftBracket">
              <a:avLst>
                <a:gd name="adj" fmla="val 0"/>
              </a:avLst>
            </a:prstGeom>
            <a:noFill/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" name="Google Shape;3031;p50">
            <a:extLst>
              <a:ext uri="{FF2B5EF4-FFF2-40B4-BE49-F238E27FC236}">
                <a16:creationId xmlns:a16="http://schemas.microsoft.com/office/drawing/2014/main" id="{9DF7B079-2D48-117E-A0DE-E28BDFEE6ACA}"/>
              </a:ext>
            </a:extLst>
          </p:cNvPr>
          <p:cNvGrpSpPr/>
          <p:nvPr/>
        </p:nvGrpSpPr>
        <p:grpSpPr>
          <a:xfrm>
            <a:off x="1516967" y="1732509"/>
            <a:ext cx="314729" cy="365742"/>
            <a:chOff x="3363338" y="5229225"/>
            <a:chExt cx="341800" cy="390125"/>
          </a:xfrm>
        </p:grpSpPr>
        <p:sp>
          <p:nvSpPr>
            <p:cNvPr id="152" name="Google Shape;3032;p50">
              <a:extLst>
                <a:ext uri="{FF2B5EF4-FFF2-40B4-BE49-F238E27FC236}">
                  <a16:creationId xmlns:a16="http://schemas.microsoft.com/office/drawing/2014/main" id="{2E27298C-33E1-9D9E-8CC6-4CA1C20822A3}"/>
                </a:ext>
              </a:extLst>
            </p:cNvPr>
            <p:cNvSpPr/>
            <p:nvPr/>
          </p:nvSpPr>
          <p:spPr>
            <a:xfrm>
              <a:off x="3407888" y="5233500"/>
              <a:ext cx="297250" cy="250800"/>
            </a:xfrm>
            <a:custGeom>
              <a:avLst/>
              <a:gdLst/>
              <a:ahLst/>
              <a:cxnLst/>
              <a:rect l="l" t="t" r="r" b="b"/>
              <a:pathLst>
                <a:path w="11890" h="10032" extrusionOk="0">
                  <a:moveTo>
                    <a:pt x="5936" y="0"/>
                  </a:moveTo>
                  <a:cubicBezTo>
                    <a:pt x="3528" y="0"/>
                    <a:pt x="1404" y="1574"/>
                    <a:pt x="702" y="3888"/>
                  </a:cubicBezTo>
                  <a:cubicBezTo>
                    <a:pt x="1" y="6201"/>
                    <a:pt x="911" y="8704"/>
                    <a:pt x="2921" y="10031"/>
                  </a:cubicBezTo>
                  <a:lnTo>
                    <a:pt x="8970" y="10031"/>
                  </a:lnTo>
                  <a:cubicBezTo>
                    <a:pt x="10979" y="8704"/>
                    <a:pt x="11890" y="6201"/>
                    <a:pt x="11188" y="3888"/>
                  </a:cubicBezTo>
                  <a:cubicBezTo>
                    <a:pt x="10486" y="1574"/>
                    <a:pt x="8363" y="0"/>
                    <a:pt x="59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033;p50">
              <a:extLst>
                <a:ext uri="{FF2B5EF4-FFF2-40B4-BE49-F238E27FC236}">
                  <a16:creationId xmlns:a16="http://schemas.microsoft.com/office/drawing/2014/main" id="{5BF098E7-3ED8-0387-83F5-024C2D468E46}"/>
                </a:ext>
              </a:extLst>
            </p:cNvPr>
            <p:cNvSpPr/>
            <p:nvPr/>
          </p:nvSpPr>
          <p:spPr>
            <a:xfrm>
              <a:off x="3480888" y="5416000"/>
              <a:ext cx="151250" cy="91400"/>
            </a:xfrm>
            <a:custGeom>
              <a:avLst/>
              <a:gdLst/>
              <a:ahLst/>
              <a:cxnLst/>
              <a:rect l="l" t="t" r="r" b="b"/>
              <a:pathLst>
                <a:path w="6050" h="3656" extrusionOk="0">
                  <a:moveTo>
                    <a:pt x="3016" y="1"/>
                  </a:moveTo>
                  <a:cubicBezTo>
                    <a:pt x="1461" y="1"/>
                    <a:pt x="153" y="1176"/>
                    <a:pt x="1" y="2731"/>
                  </a:cubicBezTo>
                  <a:cubicBezTo>
                    <a:pt x="911" y="3347"/>
                    <a:pt x="1963" y="3655"/>
                    <a:pt x="3018" y="3655"/>
                  </a:cubicBezTo>
                  <a:cubicBezTo>
                    <a:pt x="4073" y="3655"/>
                    <a:pt x="5130" y="3347"/>
                    <a:pt x="6050" y="2731"/>
                  </a:cubicBezTo>
                  <a:cubicBezTo>
                    <a:pt x="5898" y="1176"/>
                    <a:pt x="4590" y="1"/>
                    <a:pt x="30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034;p50">
              <a:extLst>
                <a:ext uri="{FF2B5EF4-FFF2-40B4-BE49-F238E27FC236}">
                  <a16:creationId xmlns:a16="http://schemas.microsoft.com/office/drawing/2014/main" id="{CB131B5D-5CAC-8C98-1C17-7616D47F988D}"/>
                </a:ext>
              </a:extLst>
            </p:cNvPr>
            <p:cNvSpPr/>
            <p:nvPr/>
          </p:nvSpPr>
          <p:spPr>
            <a:xfrm>
              <a:off x="3495588" y="5294175"/>
              <a:ext cx="142250" cy="122025"/>
            </a:xfrm>
            <a:custGeom>
              <a:avLst/>
              <a:gdLst/>
              <a:ahLst/>
              <a:cxnLst/>
              <a:rect l="l" t="t" r="r" b="b"/>
              <a:pathLst>
                <a:path w="5690" h="4881" extrusionOk="0">
                  <a:moveTo>
                    <a:pt x="2428" y="1"/>
                  </a:moveTo>
                  <a:cubicBezTo>
                    <a:pt x="1081" y="1"/>
                    <a:pt x="1" y="1100"/>
                    <a:pt x="1" y="2447"/>
                  </a:cubicBezTo>
                  <a:cubicBezTo>
                    <a:pt x="1" y="3912"/>
                    <a:pt x="1202" y="4880"/>
                    <a:pt x="2455" y="4880"/>
                  </a:cubicBezTo>
                  <a:cubicBezTo>
                    <a:pt x="3051" y="4880"/>
                    <a:pt x="3658" y="4661"/>
                    <a:pt x="4153" y="4172"/>
                  </a:cubicBezTo>
                  <a:cubicBezTo>
                    <a:pt x="5689" y="2636"/>
                    <a:pt x="4608" y="1"/>
                    <a:pt x="242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035;p50">
              <a:extLst>
                <a:ext uri="{FF2B5EF4-FFF2-40B4-BE49-F238E27FC236}">
                  <a16:creationId xmlns:a16="http://schemas.microsoft.com/office/drawing/2014/main" id="{E3DCA99A-35F4-5E5F-2C47-E5765F5A21B9}"/>
                </a:ext>
              </a:extLst>
            </p:cNvPr>
            <p:cNvSpPr/>
            <p:nvPr/>
          </p:nvSpPr>
          <p:spPr>
            <a:xfrm>
              <a:off x="3563863" y="5335975"/>
              <a:ext cx="18025" cy="15525"/>
            </a:xfrm>
            <a:custGeom>
              <a:avLst/>
              <a:gdLst/>
              <a:ahLst/>
              <a:cxnLst/>
              <a:rect l="l" t="t" r="r" b="b"/>
              <a:pathLst>
                <a:path w="721" h="621" extrusionOk="0">
                  <a:moveTo>
                    <a:pt x="309" y="1"/>
                  </a:moveTo>
                  <a:cubicBezTo>
                    <a:pt x="149" y="1"/>
                    <a:pt x="0" y="124"/>
                    <a:pt x="0" y="317"/>
                  </a:cubicBezTo>
                  <a:cubicBezTo>
                    <a:pt x="0" y="487"/>
                    <a:pt x="133" y="620"/>
                    <a:pt x="303" y="620"/>
                  </a:cubicBezTo>
                  <a:cubicBezTo>
                    <a:pt x="569" y="620"/>
                    <a:pt x="721" y="279"/>
                    <a:pt x="531" y="89"/>
                  </a:cubicBezTo>
                  <a:cubicBezTo>
                    <a:pt x="464" y="28"/>
                    <a:pt x="385" y="1"/>
                    <a:pt x="30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036;p50">
              <a:extLst>
                <a:ext uri="{FF2B5EF4-FFF2-40B4-BE49-F238E27FC236}">
                  <a16:creationId xmlns:a16="http://schemas.microsoft.com/office/drawing/2014/main" id="{DB769F41-6612-E7B4-09B0-17BC4FE7B5EC}"/>
                </a:ext>
              </a:extLst>
            </p:cNvPr>
            <p:cNvSpPr/>
            <p:nvPr/>
          </p:nvSpPr>
          <p:spPr>
            <a:xfrm>
              <a:off x="3533513" y="5335975"/>
              <a:ext cx="18050" cy="15525"/>
            </a:xfrm>
            <a:custGeom>
              <a:avLst/>
              <a:gdLst/>
              <a:ahLst/>
              <a:cxnLst/>
              <a:rect l="l" t="t" r="r" b="b"/>
              <a:pathLst>
                <a:path w="722" h="621" extrusionOk="0">
                  <a:moveTo>
                    <a:pt x="318" y="1"/>
                  </a:moveTo>
                  <a:cubicBezTo>
                    <a:pt x="158" y="1"/>
                    <a:pt x="1" y="124"/>
                    <a:pt x="1" y="317"/>
                  </a:cubicBezTo>
                  <a:cubicBezTo>
                    <a:pt x="1" y="487"/>
                    <a:pt x="133" y="620"/>
                    <a:pt x="304" y="620"/>
                  </a:cubicBezTo>
                  <a:cubicBezTo>
                    <a:pt x="588" y="620"/>
                    <a:pt x="721" y="279"/>
                    <a:pt x="531" y="89"/>
                  </a:cubicBezTo>
                  <a:cubicBezTo>
                    <a:pt x="471" y="28"/>
                    <a:pt x="394" y="1"/>
                    <a:pt x="3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037;p50">
              <a:extLst>
                <a:ext uri="{FF2B5EF4-FFF2-40B4-BE49-F238E27FC236}">
                  <a16:creationId xmlns:a16="http://schemas.microsoft.com/office/drawing/2014/main" id="{C2457783-5ED5-4374-F1CB-B46932A6557C}"/>
                </a:ext>
              </a:extLst>
            </p:cNvPr>
            <p:cNvSpPr/>
            <p:nvPr/>
          </p:nvSpPr>
          <p:spPr>
            <a:xfrm>
              <a:off x="3469988" y="5290325"/>
              <a:ext cx="18050" cy="15500"/>
            </a:xfrm>
            <a:custGeom>
              <a:avLst/>
              <a:gdLst/>
              <a:ahLst/>
              <a:cxnLst/>
              <a:rect l="l" t="t" r="r" b="b"/>
              <a:pathLst>
                <a:path w="722" h="620" extrusionOk="0">
                  <a:moveTo>
                    <a:pt x="418" y="0"/>
                  </a:moveTo>
                  <a:cubicBezTo>
                    <a:pt x="152" y="0"/>
                    <a:pt x="1" y="341"/>
                    <a:pt x="190" y="531"/>
                  </a:cubicBezTo>
                  <a:cubicBezTo>
                    <a:pt x="257" y="592"/>
                    <a:pt x="336" y="620"/>
                    <a:pt x="412" y="620"/>
                  </a:cubicBezTo>
                  <a:cubicBezTo>
                    <a:pt x="573" y="620"/>
                    <a:pt x="721" y="497"/>
                    <a:pt x="721" y="304"/>
                  </a:cubicBezTo>
                  <a:cubicBezTo>
                    <a:pt x="721" y="152"/>
                    <a:pt x="589" y="0"/>
                    <a:pt x="41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038;p50">
              <a:extLst>
                <a:ext uri="{FF2B5EF4-FFF2-40B4-BE49-F238E27FC236}">
                  <a16:creationId xmlns:a16="http://schemas.microsoft.com/office/drawing/2014/main" id="{D4CB5182-B6F8-8EDB-692B-E69FB6EE4D5F}"/>
                </a:ext>
              </a:extLst>
            </p:cNvPr>
            <p:cNvSpPr/>
            <p:nvPr/>
          </p:nvSpPr>
          <p:spPr>
            <a:xfrm>
              <a:off x="3363338" y="5229225"/>
              <a:ext cx="337525" cy="289600"/>
            </a:xfrm>
            <a:custGeom>
              <a:avLst/>
              <a:gdLst/>
              <a:ahLst/>
              <a:cxnLst/>
              <a:rect l="l" t="t" r="r" b="b"/>
              <a:pathLst>
                <a:path w="13501" h="11584" extrusionOk="0">
                  <a:moveTo>
                    <a:pt x="7747" y="3050"/>
                  </a:moveTo>
                  <a:cubicBezTo>
                    <a:pt x="8269" y="3050"/>
                    <a:pt x="8801" y="3243"/>
                    <a:pt x="9235" y="3677"/>
                  </a:cubicBezTo>
                  <a:cubicBezTo>
                    <a:pt x="10581" y="5023"/>
                    <a:pt x="9633" y="7317"/>
                    <a:pt x="7718" y="7317"/>
                  </a:cubicBezTo>
                  <a:cubicBezTo>
                    <a:pt x="6542" y="7317"/>
                    <a:pt x="5594" y="6369"/>
                    <a:pt x="5594" y="5194"/>
                  </a:cubicBezTo>
                  <a:cubicBezTo>
                    <a:pt x="5594" y="3908"/>
                    <a:pt x="6649" y="3050"/>
                    <a:pt x="7747" y="3050"/>
                  </a:cubicBezTo>
                  <a:close/>
                  <a:moveTo>
                    <a:pt x="7718" y="624"/>
                  </a:moveTo>
                  <a:cubicBezTo>
                    <a:pt x="9917" y="624"/>
                    <a:pt x="11870" y="2008"/>
                    <a:pt x="12591" y="4075"/>
                  </a:cubicBezTo>
                  <a:cubicBezTo>
                    <a:pt x="13330" y="6142"/>
                    <a:pt x="12667" y="8455"/>
                    <a:pt x="10960" y="9820"/>
                  </a:cubicBezTo>
                  <a:cubicBezTo>
                    <a:pt x="10695" y="8815"/>
                    <a:pt x="9993" y="8000"/>
                    <a:pt x="9045" y="7583"/>
                  </a:cubicBezTo>
                  <a:cubicBezTo>
                    <a:pt x="11529" y="6218"/>
                    <a:pt x="10543" y="2444"/>
                    <a:pt x="7718" y="2444"/>
                  </a:cubicBezTo>
                  <a:cubicBezTo>
                    <a:pt x="4892" y="2444"/>
                    <a:pt x="3925" y="6218"/>
                    <a:pt x="6409" y="7583"/>
                  </a:cubicBezTo>
                  <a:cubicBezTo>
                    <a:pt x="5442" y="8000"/>
                    <a:pt x="4741" y="8815"/>
                    <a:pt x="4475" y="9820"/>
                  </a:cubicBezTo>
                  <a:cubicBezTo>
                    <a:pt x="683" y="6767"/>
                    <a:pt x="2845" y="624"/>
                    <a:pt x="7718" y="624"/>
                  </a:cubicBezTo>
                  <a:close/>
                  <a:moveTo>
                    <a:pt x="7718" y="7924"/>
                  </a:moveTo>
                  <a:cubicBezTo>
                    <a:pt x="9064" y="7924"/>
                    <a:pt x="10202" y="8891"/>
                    <a:pt x="10429" y="10218"/>
                  </a:cubicBezTo>
                  <a:cubicBezTo>
                    <a:pt x="9614" y="10711"/>
                    <a:pt x="8685" y="10977"/>
                    <a:pt x="7718" y="10977"/>
                  </a:cubicBezTo>
                  <a:cubicBezTo>
                    <a:pt x="6770" y="10977"/>
                    <a:pt x="5841" y="10711"/>
                    <a:pt x="5025" y="10218"/>
                  </a:cubicBezTo>
                  <a:cubicBezTo>
                    <a:pt x="5253" y="8891"/>
                    <a:pt x="6390" y="7924"/>
                    <a:pt x="7718" y="7924"/>
                  </a:cubicBezTo>
                  <a:close/>
                  <a:moveTo>
                    <a:pt x="7683" y="1"/>
                  </a:moveTo>
                  <a:cubicBezTo>
                    <a:pt x="6264" y="1"/>
                    <a:pt x="4818" y="528"/>
                    <a:pt x="3641" y="1705"/>
                  </a:cubicBezTo>
                  <a:cubicBezTo>
                    <a:pt x="0" y="5345"/>
                    <a:pt x="2579" y="11584"/>
                    <a:pt x="7718" y="11584"/>
                  </a:cubicBezTo>
                  <a:cubicBezTo>
                    <a:pt x="10922" y="11565"/>
                    <a:pt x="13501" y="8986"/>
                    <a:pt x="13501" y="5800"/>
                  </a:cubicBezTo>
                  <a:cubicBezTo>
                    <a:pt x="13501" y="2310"/>
                    <a:pt x="10653" y="1"/>
                    <a:pt x="768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039;p50">
              <a:extLst>
                <a:ext uri="{FF2B5EF4-FFF2-40B4-BE49-F238E27FC236}">
                  <a16:creationId xmlns:a16="http://schemas.microsoft.com/office/drawing/2014/main" id="{B0D95A34-C575-C9D6-6C14-1D077A3CB54B}"/>
                </a:ext>
              </a:extLst>
            </p:cNvPr>
            <p:cNvSpPr/>
            <p:nvPr/>
          </p:nvSpPr>
          <p:spPr>
            <a:xfrm>
              <a:off x="3493738" y="5259975"/>
              <a:ext cx="149675" cy="47075"/>
            </a:xfrm>
            <a:custGeom>
              <a:avLst/>
              <a:gdLst/>
              <a:ahLst/>
              <a:cxnLst/>
              <a:rect l="l" t="t" r="r" b="b"/>
              <a:pathLst>
                <a:path w="5987" h="1883" extrusionOk="0">
                  <a:moveTo>
                    <a:pt x="2540" y="1"/>
                  </a:moveTo>
                  <a:cubicBezTo>
                    <a:pt x="1762" y="1"/>
                    <a:pt x="1004" y="190"/>
                    <a:pt x="321" y="569"/>
                  </a:cubicBezTo>
                  <a:cubicBezTo>
                    <a:pt x="1" y="730"/>
                    <a:pt x="168" y="1147"/>
                    <a:pt x="444" y="1147"/>
                  </a:cubicBezTo>
                  <a:cubicBezTo>
                    <a:pt x="495" y="1147"/>
                    <a:pt x="550" y="1133"/>
                    <a:pt x="606" y="1100"/>
                  </a:cubicBezTo>
                  <a:cubicBezTo>
                    <a:pt x="1209" y="776"/>
                    <a:pt x="1865" y="618"/>
                    <a:pt x="2514" y="618"/>
                  </a:cubicBezTo>
                  <a:cubicBezTo>
                    <a:pt x="3536" y="618"/>
                    <a:pt x="4543" y="1010"/>
                    <a:pt x="5308" y="1764"/>
                  </a:cubicBezTo>
                  <a:cubicBezTo>
                    <a:pt x="5378" y="1848"/>
                    <a:pt x="5460" y="1883"/>
                    <a:pt x="5538" y="1883"/>
                  </a:cubicBezTo>
                  <a:cubicBezTo>
                    <a:pt x="5778" y="1883"/>
                    <a:pt x="5987" y="1561"/>
                    <a:pt x="5744" y="1347"/>
                  </a:cubicBezTo>
                  <a:cubicBezTo>
                    <a:pt x="4891" y="494"/>
                    <a:pt x="3734" y="20"/>
                    <a:pt x="25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040;p50">
              <a:extLst>
                <a:ext uri="{FF2B5EF4-FFF2-40B4-BE49-F238E27FC236}">
                  <a16:creationId xmlns:a16="http://schemas.microsoft.com/office/drawing/2014/main" id="{13E09C0A-7983-22CD-EE4C-E34147D28849}"/>
                </a:ext>
              </a:extLst>
            </p:cNvPr>
            <p:cNvSpPr/>
            <p:nvPr/>
          </p:nvSpPr>
          <p:spPr>
            <a:xfrm>
              <a:off x="3524588" y="5373175"/>
              <a:ext cx="63500" cy="23950"/>
            </a:xfrm>
            <a:custGeom>
              <a:avLst/>
              <a:gdLst/>
              <a:ahLst/>
              <a:cxnLst/>
              <a:rect l="l" t="t" r="r" b="b"/>
              <a:pathLst>
                <a:path w="2540" h="958" extrusionOk="0">
                  <a:moveTo>
                    <a:pt x="422" y="1"/>
                  </a:moveTo>
                  <a:cubicBezTo>
                    <a:pt x="193" y="1"/>
                    <a:pt x="0" y="281"/>
                    <a:pt x="206" y="516"/>
                  </a:cubicBezTo>
                  <a:cubicBezTo>
                    <a:pt x="500" y="810"/>
                    <a:pt x="888" y="957"/>
                    <a:pt x="1277" y="957"/>
                  </a:cubicBezTo>
                  <a:cubicBezTo>
                    <a:pt x="1666" y="957"/>
                    <a:pt x="2055" y="810"/>
                    <a:pt x="2349" y="516"/>
                  </a:cubicBezTo>
                  <a:cubicBezTo>
                    <a:pt x="2539" y="281"/>
                    <a:pt x="2355" y="1"/>
                    <a:pt x="2121" y="1"/>
                  </a:cubicBezTo>
                  <a:cubicBezTo>
                    <a:pt x="2053" y="1"/>
                    <a:pt x="1981" y="25"/>
                    <a:pt x="1912" y="80"/>
                  </a:cubicBezTo>
                  <a:cubicBezTo>
                    <a:pt x="1742" y="260"/>
                    <a:pt x="1509" y="350"/>
                    <a:pt x="1275" y="350"/>
                  </a:cubicBezTo>
                  <a:cubicBezTo>
                    <a:pt x="1040" y="350"/>
                    <a:pt x="803" y="260"/>
                    <a:pt x="623" y="80"/>
                  </a:cubicBezTo>
                  <a:cubicBezTo>
                    <a:pt x="559" y="25"/>
                    <a:pt x="489" y="1"/>
                    <a:pt x="4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041;p50">
              <a:extLst>
                <a:ext uri="{FF2B5EF4-FFF2-40B4-BE49-F238E27FC236}">
                  <a16:creationId xmlns:a16="http://schemas.microsoft.com/office/drawing/2014/main" id="{D75C1D76-1E50-731C-8E91-9FD5F2719DE3}"/>
                </a:ext>
              </a:extLst>
            </p:cNvPr>
            <p:cNvSpPr/>
            <p:nvPr/>
          </p:nvSpPr>
          <p:spPr>
            <a:xfrm>
              <a:off x="3455313" y="5553875"/>
              <a:ext cx="202425" cy="14725"/>
            </a:xfrm>
            <a:custGeom>
              <a:avLst/>
              <a:gdLst/>
              <a:ahLst/>
              <a:cxnLst/>
              <a:rect l="l" t="t" r="r" b="b"/>
              <a:pathLst>
                <a:path w="8097" h="589" extrusionOk="0">
                  <a:moveTo>
                    <a:pt x="398" y="1"/>
                  </a:moveTo>
                  <a:cubicBezTo>
                    <a:pt x="6" y="1"/>
                    <a:pt x="0" y="589"/>
                    <a:pt x="380" y="589"/>
                  </a:cubicBezTo>
                  <a:cubicBezTo>
                    <a:pt x="386" y="589"/>
                    <a:pt x="392" y="589"/>
                    <a:pt x="398" y="589"/>
                  </a:cubicBezTo>
                  <a:lnTo>
                    <a:pt x="7698" y="589"/>
                  </a:lnTo>
                  <a:cubicBezTo>
                    <a:pt x="7704" y="589"/>
                    <a:pt x="7710" y="589"/>
                    <a:pt x="7716" y="589"/>
                  </a:cubicBezTo>
                  <a:cubicBezTo>
                    <a:pt x="8096" y="589"/>
                    <a:pt x="8090" y="1"/>
                    <a:pt x="76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042;p50">
              <a:extLst>
                <a:ext uri="{FF2B5EF4-FFF2-40B4-BE49-F238E27FC236}">
                  <a16:creationId xmlns:a16="http://schemas.microsoft.com/office/drawing/2014/main" id="{AE98F5B5-7081-90DE-79BD-CC7CB25B6284}"/>
                </a:ext>
              </a:extLst>
            </p:cNvPr>
            <p:cNvSpPr/>
            <p:nvPr/>
          </p:nvSpPr>
          <p:spPr>
            <a:xfrm>
              <a:off x="3455763" y="5603625"/>
              <a:ext cx="202650" cy="15725"/>
            </a:xfrm>
            <a:custGeom>
              <a:avLst/>
              <a:gdLst/>
              <a:ahLst/>
              <a:cxnLst/>
              <a:rect l="l" t="t" r="r" b="b"/>
              <a:pathLst>
                <a:path w="8106" h="629" extrusionOk="0">
                  <a:moveTo>
                    <a:pt x="7714" y="0"/>
                  </a:moveTo>
                  <a:cubicBezTo>
                    <a:pt x="7703" y="0"/>
                    <a:pt x="7692" y="1"/>
                    <a:pt x="7680" y="2"/>
                  </a:cubicBezTo>
                  <a:lnTo>
                    <a:pt x="380" y="2"/>
                  </a:lnTo>
                  <a:cubicBezTo>
                    <a:pt x="1" y="40"/>
                    <a:pt x="1" y="590"/>
                    <a:pt x="380" y="627"/>
                  </a:cubicBezTo>
                  <a:lnTo>
                    <a:pt x="7680" y="627"/>
                  </a:lnTo>
                  <a:cubicBezTo>
                    <a:pt x="7692" y="628"/>
                    <a:pt x="7703" y="629"/>
                    <a:pt x="7714" y="629"/>
                  </a:cubicBezTo>
                  <a:cubicBezTo>
                    <a:pt x="8105" y="629"/>
                    <a:pt x="8105" y="0"/>
                    <a:pt x="771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" name="Google Shape;2777;p50">
            <a:extLst>
              <a:ext uri="{FF2B5EF4-FFF2-40B4-BE49-F238E27FC236}">
                <a16:creationId xmlns:a16="http://schemas.microsoft.com/office/drawing/2014/main" id="{7C1273E3-B761-212C-A95B-6C2F074DBBDD}"/>
              </a:ext>
            </a:extLst>
          </p:cNvPr>
          <p:cNvGrpSpPr/>
          <p:nvPr/>
        </p:nvGrpSpPr>
        <p:grpSpPr>
          <a:xfrm>
            <a:off x="3961861" y="1724745"/>
            <a:ext cx="231293" cy="365730"/>
            <a:chOff x="1461488" y="3250125"/>
            <a:chExt cx="394900" cy="624325"/>
          </a:xfrm>
        </p:grpSpPr>
        <p:sp>
          <p:nvSpPr>
            <p:cNvPr id="164" name="Google Shape;2778;p50">
              <a:extLst>
                <a:ext uri="{FF2B5EF4-FFF2-40B4-BE49-F238E27FC236}">
                  <a16:creationId xmlns:a16="http://schemas.microsoft.com/office/drawing/2014/main" id="{535761D4-C3F1-ED4C-2AB8-58FE74F462A9}"/>
                </a:ext>
              </a:extLst>
            </p:cNvPr>
            <p:cNvSpPr/>
            <p:nvPr/>
          </p:nvSpPr>
          <p:spPr>
            <a:xfrm>
              <a:off x="1474763" y="3313650"/>
              <a:ext cx="370725" cy="548950"/>
            </a:xfrm>
            <a:custGeom>
              <a:avLst/>
              <a:gdLst/>
              <a:ahLst/>
              <a:cxnLst/>
              <a:rect l="l" t="t" r="r" b="b"/>
              <a:pathLst>
                <a:path w="14829" h="21958" extrusionOk="0">
                  <a:moveTo>
                    <a:pt x="4589" y="1"/>
                  </a:moveTo>
                  <a:cubicBezTo>
                    <a:pt x="3774" y="1"/>
                    <a:pt x="3129" y="645"/>
                    <a:pt x="3129" y="1461"/>
                  </a:cubicBezTo>
                  <a:lnTo>
                    <a:pt x="3129" y="8704"/>
                  </a:lnTo>
                  <a:lnTo>
                    <a:pt x="1593" y="9747"/>
                  </a:lnTo>
                  <a:cubicBezTo>
                    <a:pt x="513" y="10448"/>
                    <a:pt x="1" y="11757"/>
                    <a:pt x="285" y="13008"/>
                  </a:cubicBezTo>
                  <a:cubicBezTo>
                    <a:pt x="892" y="15568"/>
                    <a:pt x="2219" y="17900"/>
                    <a:pt x="4096" y="19720"/>
                  </a:cubicBezTo>
                  <a:lnTo>
                    <a:pt x="4096" y="21958"/>
                  </a:lnTo>
                  <a:lnTo>
                    <a:pt x="12838" y="21958"/>
                  </a:lnTo>
                  <a:lnTo>
                    <a:pt x="12838" y="19720"/>
                  </a:lnTo>
                  <a:cubicBezTo>
                    <a:pt x="14108" y="17824"/>
                    <a:pt x="14791" y="15587"/>
                    <a:pt x="14791" y="13312"/>
                  </a:cubicBezTo>
                  <a:lnTo>
                    <a:pt x="14791" y="9519"/>
                  </a:lnTo>
                  <a:cubicBezTo>
                    <a:pt x="14829" y="8685"/>
                    <a:pt x="14165" y="8002"/>
                    <a:pt x="13331" y="8002"/>
                  </a:cubicBezTo>
                  <a:cubicBezTo>
                    <a:pt x="12542" y="8002"/>
                    <a:pt x="11906" y="8612"/>
                    <a:pt x="11871" y="9384"/>
                  </a:cubicBezTo>
                  <a:lnTo>
                    <a:pt x="11871" y="9384"/>
                  </a:lnTo>
                  <a:lnTo>
                    <a:pt x="11871" y="8552"/>
                  </a:lnTo>
                  <a:cubicBezTo>
                    <a:pt x="11871" y="7737"/>
                    <a:pt x="11226" y="7092"/>
                    <a:pt x="10411" y="7092"/>
                  </a:cubicBezTo>
                  <a:cubicBezTo>
                    <a:pt x="9614" y="7092"/>
                    <a:pt x="8951" y="7737"/>
                    <a:pt x="8951" y="8552"/>
                  </a:cubicBezTo>
                  <a:lnTo>
                    <a:pt x="8951" y="7566"/>
                  </a:lnTo>
                  <a:cubicBezTo>
                    <a:pt x="8951" y="6770"/>
                    <a:pt x="8306" y="6106"/>
                    <a:pt x="7509" y="6106"/>
                  </a:cubicBezTo>
                  <a:cubicBezTo>
                    <a:pt x="6694" y="6106"/>
                    <a:pt x="6049" y="6770"/>
                    <a:pt x="6049" y="7566"/>
                  </a:cubicBezTo>
                  <a:lnTo>
                    <a:pt x="6049" y="1461"/>
                  </a:lnTo>
                  <a:cubicBezTo>
                    <a:pt x="6049" y="645"/>
                    <a:pt x="5386" y="1"/>
                    <a:pt x="458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2779;p50">
              <a:extLst>
                <a:ext uri="{FF2B5EF4-FFF2-40B4-BE49-F238E27FC236}">
                  <a16:creationId xmlns:a16="http://schemas.microsoft.com/office/drawing/2014/main" id="{5BA5081B-68A3-53F3-1F4A-D36940F29A71}"/>
                </a:ext>
              </a:extLst>
            </p:cNvPr>
            <p:cNvSpPr/>
            <p:nvPr/>
          </p:nvSpPr>
          <p:spPr>
            <a:xfrm>
              <a:off x="1783838" y="3624350"/>
              <a:ext cx="28475" cy="24475"/>
            </a:xfrm>
            <a:custGeom>
              <a:avLst/>
              <a:gdLst/>
              <a:ahLst/>
              <a:cxnLst/>
              <a:rect l="l" t="t" r="r" b="b"/>
              <a:pathLst>
                <a:path w="1139" h="979" extrusionOk="0">
                  <a:moveTo>
                    <a:pt x="492" y="1"/>
                  </a:moveTo>
                  <a:cubicBezTo>
                    <a:pt x="242" y="1"/>
                    <a:pt x="1" y="191"/>
                    <a:pt x="1" y="485"/>
                  </a:cubicBezTo>
                  <a:cubicBezTo>
                    <a:pt x="1" y="751"/>
                    <a:pt x="209" y="978"/>
                    <a:pt x="475" y="978"/>
                  </a:cubicBezTo>
                  <a:cubicBezTo>
                    <a:pt x="911" y="978"/>
                    <a:pt x="1138" y="466"/>
                    <a:pt x="835" y="144"/>
                  </a:cubicBezTo>
                  <a:cubicBezTo>
                    <a:pt x="736" y="45"/>
                    <a:pt x="613" y="1"/>
                    <a:pt x="4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2780;p50">
              <a:extLst>
                <a:ext uri="{FF2B5EF4-FFF2-40B4-BE49-F238E27FC236}">
                  <a16:creationId xmlns:a16="http://schemas.microsoft.com/office/drawing/2014/main" id="{078BC0A9-C63E-CD4B-F5E2-FE652CF65063}"/>
                </a:ext>
              </a:extLst>
            </p:cNvPr>
            <p:cNvSpPr/>
            <p:nvPr/>
          </p:nvSpPr>
          <p:spPr>
            <a:xfrm>
              <a:off x="1461488" y="3301325"/>
              <a:ext cx="394900" cy="573125"/>
            </a:xfrm>
            <a:custGeom>
              <a:avLst/>
              <a:gdLst/>
              <a:ahLst/>
              <a:cxnLst/>
              <a:rect l="l" t="t" r="r" b="b"/>
              <a:pathLst>
                <a:path w="15796" h="22925" extrusionOk="0">
                  <a:moveTo>
                    <a:pt x="5120" y="972"/>
                  </a:moveTo>
                  <a:cubicBezTo>
                    <a:pt x="5604" y="972"/>
                    <a:pt x="6087" y="1299"/>
                    <a:pt x="6087" y="1954"/>
                  </a:cubicBezTo>
                  <a:lnTo>
                    <a:pt x="6087" y="11472"/>
                  </a:lnTo>
                  <a:cubicBezTo>
                    <a:pt x="6087" y="11795"/>
                    <a:pt x="6334" y="11956"/>
                    <a:pt x="6580" y="11956"/>
                  </a:cubicBezTo>
                  <a:cubicBezTo>
                    <a:pt x="6827" y="11956"/>
                    <a:pt x="7073" y="11795"/>
                    <a:pt x="7073" y="11472"/>
                  </a:cubicBezTo>
                  <a:lnTo>
                    <a:pt x="7073" y="8059"/>
                  </a:lnTo>
                  <a:cubicBezTo>
                    <a:pt x="7073" y="7415"/>
                    <a:pt x="7557" y="7092"/>
                    <a:pt x="8040" y="7092"/>
                  </a:cubicBezTo>
                  <a:cubicBezTo>
                    <a:pt x="8524" y="7092"/>
                    <a:pt x="9008" y="7415"/>
                    <a:pt x="9008" y="8059"/>
                  </a:cubicBezTo>
                  <a:lnTo>
                    <a:pt x="9008" y="11472"/>
                  </a:lnTo>
                  <a:cubicBezTo>
                    <a:pt x="9008" y="11795"/>
                    <a:pt x="9249" y="11956"/>
                    <a:pt x="9491" y="11956"/>
                  </a:cubicBezTo>
                  <a:cubicBezTo>
                    <a:pt x="9733" y="11956"/>
                    <a:pt x="9975" y="11795"/>
                    <a:pt x="9975" y="11472"/>
                  </a:cubicBezTo>
                  <a:lnTo>
                    <a:pt x="9975" y="9045"/>
                  </a:lnTo>
                  <a:cubicBezTo>
                    <a:pt x="9975" y="8391"/>
                    <a:pt x="10463" y="8064"/>
                    <a:pt x="10951" y="8064"/>
                  </a:cubicBezTo>
                  <a:cubicBezTo>
                    <a:pt x="11439" y="8064"/>
                    <a:pt x="11928" y="8391"/>
                    <a:pt x="11928" y="9045"/>
                  </a:cubicBezTo>
                  <a:lnTo>
                    <a:pt x="11928" y="11472"/>
                  </a:lnTo>
                  <a:cubicBezTo>
                    <a:pt x="11928" y="11795"/>
                    <a:pt x="12169" y="11956"/>
                    <a:pt x="12411" y="11956"/>
                  </a:cubicBezTo>
                  <a:cubicBezTo>
                    <a:pt x="12653" y="11956"/>
                    <a:pt x="12895" y="11795"/>
                    <a:pt x="12895" y="11472"/>
                  </a:cubicBezTo>
                  <a:lnTo>
                    <a:pt x="12895" y="10012"/>
                  </a:lnTo>
                  <a:cubicBezTo>
                    <a:pt x="12857" y="9330"/>
                    <a:pt x="13359" y="8988"/>
                    <a:pt x="13862" y="8988"/>
                  </a:cubicBezTo>
                  <a:cubicBezTo>
                    <a:pt x="14364" y="8988"/>
                    <a:pt x="14867" y="9330"/>
                    <a:pt x="14829" y="10012"/>
                  </a:cubicBezTo>
                  <a:lnTo>
                    <a:pt x="14829" y="13805"/>
                  </a:lnTo>
                  <a:cubicBezTo>
                    <a:pt x="14829" y="15985"/>
                    <a:pt x="14184" y="18128"/>
                    <a:pt x="12970" y="19948"/>
                  </a:cubicBezTo>
                  <a:cubicBezTo>
                    <a:pt x="12914" y="20024"/>
                    <a:pt x="12895" y="20119"/>
                    <a:pt x="12895" y="20213"/>
                  </a:cubicBezTo>
                  <a:lnTo>
                    <a:pt x="12895" y="21977"/>
                  </a:lnTo>
                  <a:lnTo>
                    <a:pt x="5120" y="21977"/>
                  </a:lnTo>
                  <a:lnTo>
                    <a:pt x="5120" y="20213"/>
                  </a:lnTo>
                  <a:cubicBezTo>
                    <a:pt x="5120" y="20081"/>
                    <a:pt x="5064" y="19967"/>
                    <a:pt x="4969" y="19872"/>
                  </a:cubicBezTo>
                  <a:cubicBezTo>
                    <a:pt x="4040" y="18962"/>
                    <a:pt x="3243" y="17938"/>
                    <a:pt x="2617" y="16800"/>
                  </a:cubicBezTo>
                  <a:cubicBezTo>
                    <a:pt x="2011" y="15720"/>
                    <a:pt x="1575" y="14582"/>
                    <a:pt x="1290" y="13387"/>
                  </a:cubicBezTo>
                  <a:cubicBezTo>
                    <a:pt x="1044" y="12326"/>
                    <a:pt x="1480" y="11226"/>
                    <a:pt x="2390" y="10638"/>
                  </a:cubicBezTo>
                  <a:lnTo>
                    <a:pt x="3186" y="10107"/>
                  </a:lnTo>
                  <a:lnTo>
                    <a:pt x="3186" y="13406"/>
                  </a:lnTo>
                  <a:cubicBezTo>
                    <a:pt x="3186" y="13729"/>
                    <a:pt x="3428" y="13890"/>
                    <a:pt x="3670" y="13890"/>
                  </a:cubicBezTo>
                  <a:cubicBezTo>
                    <a:pt x="3912" y="13890"/>
                    <a:pt x="4153" y="13729"/>
                    <a:pt x="4153" y="13406"/>
                  </a:cubicBezTo>
                  <a:lnTo>
                    <a:pt x="4153" y="1954"/>
                  </a:lnTo>
                  <a:cubicBezTo>
                    <a:pt x="4153" y="1299"/>
                    <a:pt x="4637" y="972"/>
                    <a:pt x="5120" y="972"/>
                  </a:cubicBezTo>
                  <a:close/>
                  <a:moveTo>
                    <a:pt x="5101" y="1"/>
                  </a:moveTo>
                  <a:cubicBezTo>
                    <a:pt x="4040" y="1"/>
                    <a:pt x="3167" y="873"/>
                    <a:pt x="3167" y="1954"/>
                  </a:cubicBezTo>
                  <a:lnTo>
                    <a:pt x="3167" y="8931"/>
                  </a:lnTo>
                  <a:lnTo>
                    <a:pt x="1840" y="9823"/>
                  </a:lnTo>
                  <a:cubicBezTo>
                    <a:pt x="589" y="10657"/>
                    <a:pt x="1" y="12155"/>
                    <a:pt x="342" y="13615"/>
                  </a:cubicBezTo>
                  <a:lnTo>
                    <a:pt x="361" y="13615"/>
                  </a:lnTo>
                  <a:cubicBezTo>
                    <a:pt x="949" y="16175"/>
                    <a:pt x="2257" y="18526"/>
                    <a:pt x="4134" y="20403"/>
                  </a:cubicBezTo>
                  <a:lnTo>
                    <a:pt x="4153" y="20403"/>
                  </a:lnTo>
                  <a:lnTo>
                    <a:pt x="4153" y="22451"/>
                  </a:lnTo>
                  <a:cubicBezTo>
                    <a:pt x="4153" y="22716"/>
                    <a:pt x="4362" y="22925"/>
                    <a:pt x="4627" y="22925"/>
                  </a:cubicBezTo>
                  <a:lnTo>
                    <a:pt x="13369" y="22925"/>
                  </a:lnTo>
                  <a:cubicBezTo>
                    <a:pt x="13634" y="22925"/>
                    <a:pt x="13862" y="22716"/>
                    <a:pt x="13843" y="22451"/>
                  </a:cubicBezTo>
                  <a:lnTo>
                    <a:pt x="13843" y="20346"/>
                  </a:lnTo>
                  <a:cubicBezTo>
                    <a:pt x="15113" y="18393"/>
                    <a:pt x="15796" y="16118"/>
                    <a:pt x="15796" y="13786"/>
                  </a:cubicBezTo>
                  <a:lnTo>
                    <a:pt x="15796" y="9993"/>
                  </a:lnTo>
                  <a:cubicBezTo>
                    <a:pt x="15796" y="8851"/>
                    <a:pt x="14853" y="8046"/>
                    <a:pt x="13842" y="8046"/>
                  </a:cubicBezTo>
                  <a:cubicBezTo>
                    <a:pt x="13477" y="8046"/>
                    <a:pt x="13104" y="8150"/>
                    <a:pt x="12762" y="8382"/>
                  </a:cubicBezTo>
                  <a:cubicBezTo>
                    <a:pt x="12496" y="7604"/>
                    <a:pt x="11757" y="7092"/>
                    <a:pt x="10942" y="7092"/>
                  </a:cubicBezTo>
                  <a:cubicBezTo>
                    <a:pt x="10913" y="7091"/>
                    <a:pt x="10885" y="7090"/>
                    <a:pt x="10856" y="7090"/>
                  </a:cubicBezTo>
                  <a:cubicBezTo>
                    <a:pt x="10489" y="7090"/>
                    <a:pt x="10142" y="7203"/>
                    <a:pt x="9861" y="7415"/>
                  </a:cubicBezTo>
                  <a:cubicBezTo>
                    <a:pt x="9566" y="6597"/>
                    <a:pt x="8806" y="6111"/>
                    <a:pt x="8018" y="6111"/>
                  </a:cubicBezTo>
                  <a:cubicBezTo>
                    <a:pt x="7691" y="6111"/>
                    <a:pt x="7360" y="6194"/>
                    <a:pt x="7054" y="6372"/>
                  </a:cubicBezTo>
                  <a:lnTo>
                    <a:pt x="7054" y="1954"/>
                  </a:lnTo>
                  <a:cubicBezTo>
                    <a:pt x="7054" y="873"/>
                    <a:pt x="6182" y="1"/>
                    <a:pt x="51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2781;p50">
              <a:extLst>
                <a:ext uri="{FF2B5EF4-FFF2-40B4-BE49-F238E27FC236}">
                  <a16:creationId xmlns:a16="http://schemas.microsoft.com/office/drawing/2014/main" id="{2BD0CD69-E91D-5B09-E3CF-DE9C6C06D101}"/>
                </a:ext>
              </a:extLst>
            </p:cNvPr>
            <p:cNvSpPr/>
            <p:nvPr/>
          </p:nvSpPr>
          <p:spPr>
            <a:xfrm>
              <a:off x="1741663" y="3674550"/>
              <a:ext cx="63050" cy="117175"/>
            </a:xfrm>
            <a:custGeom>
              <a:avLst/>
              <a:gdLst/>
              <a:ahLst/>
              <a:cxnLst/>
              <a:rect l="l" t="t" r="r" b="b"/>
              <a:pathLst>
                <a:path w="2522" h="4687" extrusionOk="0">
                  <a:moveTo>
                    <a:pt x="2023" y="1"/>
                  </a:moveTo>
                  <a:cubicBezTo>
                    <a:pt x="1835" y="1"/>
                    <a:pt x="1648" y="106"/>
                    <a:pt x="1574" y="336"/>
                  </a:cubicBezTo>
                  <a:cubicBezTo>
                    <a:pt x="1365" y="1625"/>
                    <a:pt x="872" y="2857"/>
                    <a:pt x="152" y="3938"/>
                  </a:cubicBezTo>
                  <a:cubicBezTo>
                    <a:pt x="0" y="4147"/>
                    <a:pt x="57" y="4469"/>
                    <a:pt x="284" y="4602"/>
                  </a:cubicBezTo>
                  <a:cubicBezTo>
                    <a:pt x="370" y="4659"/>
                    <a:pt x="464" y="4687"/>
                    <a:pt x="556" y="4687"/>
                  </a:cubicBezTo>
                  <a:cubicBezTo>
                    <a:pt x="707" y="4687"/>
                    <a:pt x="854" y="4611"/>
                    <a:pt x="948" y="4469"/>
                  </a:cubicBezTo>
                  <a:cubicBezTo>
                    <a:pt x="1763" y="3275"/>
                    <a:pt x="2294" y="1909"/>
                    <a:pt x="2522" y="506"/>
                  </a:cubicBezTo>
                  <a:cubicBezTo>
                    <a:pt x="2522" y="183"/>
                    <a:pt x="2271" y="1"/>
                    <a:pt x="20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2782;p50">
              <a:extLst>
                <a:ext uri="{FF2B5EF4-FFF2-40B4-BE49-F238E27FC236}">
                  <a16:creationId xmlns:a16="http://schemas.microsoft.com/office/drawing/2014/main" id="{18DDD7FF-8B45-E8A6-EA0D-C2C45C0F496A}"/>
                </a:ext>
              </a:extLst>
            </p:cNvPr>
            <p:cNvSpPr/>
            <p:nvPr/>
          </p:nvSpPr>
          <p:spPr>
            <a:xfrm>
              <a:off x="1490888" y="3250125"/>
              <a:ext cx="196750" cy="112150"/>
            </a:xfrm>
            <a:custGeom>
              <a:avLst/>
              <a:gdLst/>
              <a:ahLst/>
              <a:cxnLst/>
              <a:rect l="l" t="t" r="r" b="b"/>
              <a:pathLst>
                <a:path w="7870" h="4486" extrusionOk="0">
                  <a:moveTo>
                    <a:pt x="3925" y="1"/>
                  </a:moveTo>
                  <a:cubicBezTo>
                    <a:pt x="1745" y="1"/>
                    <a:pt x="0" y="1802"/>
                    <a:pt x="38" y="4002"/>
                  </a:cubicBezTo>
                  <a:cubicBezTo>
                    <a:pt x="38" y="4267"/>
                    <a:pt x="247" y="4476"/>
                    <a:pt x="512" y="4476"/>
                  </a:cubicBezTo>
                  <a:lnTo>
                    <a:pt x="550" y="4476"/>
                  </a:lnTo>
                  <a:cubicBezTo>
                    <a:pt x="816" y="4476"/>
                    <a:pt x="1024" y="4267"/>
                    <a:pt x="1024" y="4002"/>
                  </a:cubicBezTo>
                  <a:cubicBezTo>
                    <a:pt x="1024" y="2390"/>
                    <a:pt x="2314" y="1082"/>
                    <a:pt x="3925" y="1082"/>
                  </a:cubicBezTo>
                  <a:cubicBezTo>
                    <a:pt x="5537" y="1082"/>
                    <a:pt x="6846" y="2390"/>
                    <a:pt x="6846" y="4002"/>
                  </a:cubicBezTo>
                  <a:cubicBezTo>
                    <a:pt x="6846" y="4324"/>
                    <a:pt x="7087" y="4485"/>
                    <a:pt x="7329" y="4485"/>
                  </a:cubicBezTo>
                  <a:cubicBezTo>
                    <a:pt x="7571" y="4485"/>
                    <a:pt x="7813" y="4324"/>
                    <a:pt x="7813" y="4002"/>
                  </a:cubicBezTo>
                  <a:cubicBezTo>
                    <a:pt x="7869" y="1802"/>
                    <a:pt x="6125" y="1"/>
                    <a:pt x="39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2799;p50">
            <a:extLst>
              <a:ext uri="{FF2B5EF4-FFF2-40B4-BE49-F238E27FC236}">
                <a16:creationId xmlns:a16="http://schemas.microsoft.com/office/drawing/2014/main" id="{37C84F99-C289-901E-AE14-CDAA853983B2}"/>
              </a:ext>
            </a:extLst>
          </p:cNvPr>
          <p:cNvGrpSpPr/>
          <p:nvPr/>
        </p:nvGrpSpPr>
        <p:grpSpPr>
          <a:xfrm>
            <a:off x="6613897" y="1760398"/>
            <a:ext cx="365777" cy="340219"/>
            <a:chOff x="3281338" y="3217425"/>
            <a:chExt cx="520975" cy="488750"/>
          </a:xfrm>
        </p:grpSpPr>
        <p:sp>
          <p:nvSpPr>
            <p:cNvPr id="170" name="Google Shape;2800;p50">
              <a:extLst>
                <a:ext uri="{FF2B5EF4-FFF2-40B4-BE49-F238E27FC236}">
                  <a16:creationId xmlns:a16="http://schemas.microsoft.com/office/drawing/2014/main" id="{02086DBC-3789-86E1-57FC-74A3E10613AC}"/>
                </a:ext>
              </a:extLst>
            </p:cNvPr>
            <p:cNvSpPr/>
            <p:nvPr/>
          </p:nvSpPr>
          <p:spPr>
            <a:xfrm>
              <a:off x="3474738" y="3492350"/>
              <a:ext cx="317625" cy="203400"/>
            </a:xfrm>
            <a:custGeom>
              <a:avLst/>
              <a:gdLst/>
              <a:ahLst/>
              <a:cxnLst/>
              <a:rect l="l" t="t" r="r" b="b"/>
              <a:pathLst>
                <a:path w="12705" h="8136" extrusionOk="0">
                  <a:moveTo>
                    <a:pt x="11922" y="0"/>
                  </a:moveTo>
                  <a:cubicBezTo>
                    <a:pt x="11911" y="0"/>
                    <a:pt x="11900" y="1"/>
                    <a:pt x="11889" y="1"/>
                  </a:cubicBezTo>
                  <a:lnTo>
                    <a:pt x="0" y="1"/>
                  </a:lnTo>
                  <a:lnTo>
                    <a:pt x="0" y="8136"/>
                  </a:lnTo>
                  <a:lnTo>
                    <a:pt x="11889" y="8136"/>
                  </a:lnTo>
                  <a:cubicBezTo>
                    <a:pt x="12344" y="8136"/>
                    <a:pt x="12705" y="7775"/>
                    <a:pt x="12705" y="7320"/>
                  </a:cubicBezTo>
                  <a:lnTo>
                    <a:pt x="12705" y="816"/>
                  </a:lnTo>
                  <a:cubicBezTo>
                    <a:pt x="12705" y="372"/>
                    <a:pt x="12361" y="0"/>
                    <a:pt x="119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2801;p50">
              <a:extLst>
                <a:ext uri="{FF2B5EF4-FFF2-40B4-BE49-F238E27FC236}">
                  <a16:creationId xmlns:a16="http://schemas.microsoft.com/office/drawing/2014/main" id="{58E7EC4C-8817-B000-2DB2-A636A79EF2CD}"/>
                </a:ext>
              </a:extLst>
            </p:cNvPr>
            <p:cNvSpPr/>
            <p:nvPr/>
          </p:nvSpPr>
          <p:spPr>
            <a:xfrm>
              <a:off x="3474738" y="3227375"/>
              <a:ext cx="317625" cy="203875"/>
            </a:xfrm>
            <a:custGeom>
              <a:avLst/>
              <a:gdLst/>
              <a:ahLst/>
              <a:cxnLst/>
              <a:rect l="l" t="t" r="r" b="b"/>
              <a:pathLst>
                <a:path w="12705" h="8155" extrusionOk="0">
                  <a:moveTo>
                    <a:pt x="0" y="1"/>
                  </a:moveTo>
                  <a:lnTo>
                    <a:pt x="0" y="8154"/>
                  </a:lnTo>
                  <a:lnTo>
                    <a:pt x="11889" y="8154"/>
                  </a:lnTo>
                  <a:cubicBezTo>
                    <a:pt x="12344" y="8154"/>
                    <a:pt x="12705" y="7775"/>
                    <a:pt x="12705" y="7339"/>
                  </a:cubicBezTo>
                  <a:lnTo>
                    <a:pt x="12705" y="816"/>
                  </a:lnTo>
                  <a:cubicBezTo>
                    <a:pt x="12705" y="361"/>
                    <a:pt x="12344" y="1"/>
                    <a:pt x="118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2802;p50">
              <a:extLst>
                <a:ext uri="{FF2B5EF4-FFF2-40B4-BE49-F238E27FC236}">
                  <a16:creationId xmlns:a16="http://schemas.microsoft.com/office/drawing/2014/main" id="{2C8D4136-95E6-C662-B0B2-CA0A421FF159}"/>
                </a:ext>
              </a:extLst>
            </p:cNvPr>
            <p:cNvSpPr/>
            <p:nvPr/>
          </p:nvSpPr>
          <p:spPr>
            <a:xfrm>
              <a:off x="3694688" y="3288525"/>
              <a:ext cx="47300" cy="40650"/>
            </a:xfrm>
            <a:custGeom>
              <a:avLst/>
              <a:gdLst/>
              <a:ahLst/>
              <a:cxnLst/>
              <a:rect l="l" t="t" r="r" b="b"/>
              <a:pathLst>
                <a:path w="1892" h="1626" extrusionOk="0">
                  <a:moveTo>
                    <a:pt x="838" y="0"/>
                  </a:moveTo>
                  <a:cubicBezTo>
                    <a:pt x="831" y="0"/>
                    <a:pt x="823" y="0"/>
                    <a:pt x="816" y="1"/>
                  </a:cubicBezTo>
                  <a:cubicBezTo>
                    <a:pt x="361" y="1"/>
                    <a:pt x="0" y="361"/>
                    <a:pt x="0" y="816"/>
                  </a:cubicBezTo>
                  <a:cubicBezTo>
                    <a:pt x="0" y="1303"/>
                    <a:pt x="399" y="1625"/>
                    <a:pt x="815" y="1625"/>
                  </a:cubicBezTo>
                  <a:cubicBezTo>
                    <a:pt x="1015" y="1625"/>
                    <a:pt x="1219" y="1551"/>
                    <a:pt x="1385" y="1385"/>
                  </a:cubicBezTo>
                  <a:cubicBezTo>
                    <a:pt x="1891" y="878"/>
                    <a:pt x="1544" y="0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2803;p50">
              <a:extLst>
                <a:ext uri="{FF2B5EF4-FFF2-40B4-BE49-F238E27FC236}">
                  <a16:creationId xmlns:a16="http://schemas.microsoft.com/office/drawing/2014/main" id="{F1D9BBD1-FAAA-1CFD-A203-1AD10FF9A481}"/>
                </a:ext>
              </a:extLst>
            </p:cNvPr>
            <p:cNvSpPr/>
            <p:nvPr/>
          </p:nvSpPr>
          <p:spPr>
            <a:xfrm>
              <a:off x="3613163" y="3288525"/>
              <a:ext cx="47275" cy="40650"/>
            </a:xfrm>
            <a:custGeom>
              <a:avLst/>
              <a:gdLst/>
              <a:ahLst/>
              <a:cxnLst/>
              <a:rect l="l" t="t" r="r" b="b"/>
              <a:pathLst>
                <a:path w="1891" h="1626" extrusionOk="0">
                  <a:moveTo>
                    <a:pt x="838" y="0"/>
                  </a:moveTo>
                  <a:cubicBezTo>
                    <a:pt x="831" y="0"/>
                    <a:pt x="823" y="0"/>
                    <a:pt x="815" y="1"/>
                  </a:cubicBezTo>
                  <a:cubicBezTo>
                    <a:pt x="360" y="1"/>
                    <a:pt x="0" y="361"/>
                    <a:pt x="0" y="816"/>
                  </a:cubicBezTo>
                  <a:cubicBezTo>
                    <a:pt x="0" y="1303"/>
                    <a:pt x="398" y="1625"/>
                    <a:pt x="814" y="1625"/>
                  </a:cubicBezTo>
                  <a:cubicBezTo>
                    <a:pt x="1014" y="1625"/>
                    <a:pt x="1218" y="1551"/>
                    <a:pt x="1384" y="1385"/>
                  </a:cubicBezTo>
                  <a:cubicBezTo>
                    <a:pt x="1891" y="878"/>
                    <a:pt x="1543" y="0"/>
                    <a:pt x="8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2804;p50">
              <a:extLst>
                <a:ext uri="{FF2B5EF4-FFF2-40B4-BE49-F238E27FC236}">
                  <a16:creationId xmlns:a16="http://schemas.microsoft.com/office/drawing/2014/main" id="{5CA465E2-1597-B814-55FB-3FD1F4189C7F}"/>
                </a:ext>
              </a:extLst>
            </p:cNvPr>
            <p:cNvSpPr/>
            <p:nvPr/>
          </p:nvSpPr>
          <p:spPr>
            <a:xfrm>
              <a:off x="3613163" y="3553050"/>
              <a:ext cx="47425" cy="41075"/>
            </a:xfrm>
            <a:custGeom>
              <a:avLst/>
              <a:gdLst/>
              <a:ahLst/>
              <a:cxnLst/>
              <a:rect l="l" t="t" r="r" b="b"/>
              <a:pathLst>
                <a:path w="1897" h="1643" extrusionOk="0">
                  <a:moveTo>
                    <a:pt x="815" y="0"/>
                  </a:moveTo>
                  <a:cubicBezTo>
                    <a:pt x="360" y="0"/>
                    <a:pt x="0" y="379"/>
                    <a:pt x="0" y="815"/>
                  </a:cubicBezTo>
                  <a:cubicBezTo>
                    <a:pt x="0" y="1316"/>
                    <a:pt x="400" y="1643"/>
                    <a:pt x="817" y="1643"/>
                  </a:cubicBezTo>
                  <a:cubicBezTo>
                    <a:pt x="1016" y="1643"/>
                    <a:pt x="1219" y="1569"/>
                    <a:pt x="1384" y="1403"/>
                  </a:cubicBezTo>
                  <a:cubicBezTo>
                    <a:pt x="1896" y="891"/>
                    <a:pt x="1536" y="0"/>
                    <a:pt x="81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2805;p50">
              <a:extLst>
                <a:ext uri="{FF2B5EF4-FFF2-40B4-BE49-F238E27FC236}">
                  <a16:creationId xmlns:a16="http://schemas.microsoft.com/office/drawing/2014/main" id="{8219F5FA-0E51-9DA4-C6C5-561C7221732E}"/>
                </a:ext>
              </a:extLst>
            </p:cNvPr>
            <p:cNvSpPr/>
            <p:nvPr/>
          </p:nvSpPr>
          <p:spPr>
            <a:xfrm>
              <a:off x="3531613" y="3288525"/>
              <a:ext cx="47425" cy="40650"/>
            </a:xfrm>
            <a:custGeom>
              <a:avLst/>
              <a:gdLst/>
              <a:ahLst/>
              <a:cxnLst/>
              <a:rect l="l" t="t" r="r" b="b"/>
              <a:pathLst>
                <a:path w="1897" h="1626" extrusionOk="0">
                  <a:moveTo>
                    <a:pt x="816" y="1"/>
                  </a:moveTo>
                  <a:cubicBezTo>
                    <a:pt x="361" y="1"/>
                    <a:pt x="1" y="361"/>
                    <a:pt x="1" y="816"/>
                  </a:cubicBezTo>
                  <a:cubicBezTo>
                    <a:pt x="1" y="1303"/>
                    <a:pt x="399" y="1625"/>
                    <a:pt x="815" y="1625"/>
                  </a:cubicBezTo>
                  <a:cubicBezTo>
                    <a:pt x="1015" y="1625"/>
                    <a:pt x="1219" y="1551"/>
                    <a:pt x="1385" y="1385"/>
                  </a:cubicBezTo>
                  <a:cubicBezTo>
                    <a:pt x="1897" y="873"/>
                    <a:pt x="1537" y="1"/>
                    <a:pt x="8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2806;p50">
              <a:extLst>
                <a:ext uri="{FF2B5EF4-FFF2-40B4-BE49-F238E27FC236}">
                  <a16:creationId xmlns:a16="http://schemas.microsoft.com/office/drawing/2014/main" id="{1632D3E5-CF7D-988E-127D-C75C243906BA}"/>
                </a:ext>
              </a:extLst>
            </p:cNvPr>
            <p:cNvSpPr/>
            <p:nvPr/>
          </p:nvSpPr>
          <p:spPr>
            <a:xfrm>
              <a:off x="3531613" y="3553050"/>
              <a:ext cx="47425" cy="41075"/>
            </a:xfrm>
            <a:custGeom>
              <a:avLst/>
              <a:gdLst/>
              <a:ahLst/>
              <a:cxnLst/>
              <a:rect l="l" t="t" r="r" b="b"/>
              <a:pathLst>
                <a:path w="1897" h="1643" extrusionOk="0">
                  <a:moveTo>
                    <a:pt x="816" y="0"/>
                  </a:moveTo>
                  <a:cubicBezTo>
                    <a:pt x="361" y="0"/>
                    <a:pt x="1" y="379"/>
                    <a:pt x="1" y="815"/>
                  </a:cubicBezTo>
                  <a:cubicBezTo>
                    <a:pt x="1" y="1316"/>
                    <a:pt x="401" y="1643"/>
                    <a:pt x="818" y="1643"/>
                  </a:cubicBezTo>
                  <a:cubicBezTo>
                    <a:pt x="1017" y="1643"/>
                    <a:pt x="1220" y="1569"/>
                    <a:pt x="1385" y="1403"/>
                  </a:cubicBezTo>
                  <a:cubicBezTo>
                    <a:pt x="1897" y="891"/>
                    <a:pt x="1537" y="0"/>
                    <a:pt x="8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2807;p50">
              <a:extLst>
                <a:ext uri="{FF2B5EF4-FFF2-40B4-BE49-F238E27FC236}">
                  <a16:creationId xmlns:a16="http://schemas.microsoft.com/office/drawing/2014/main" id="{3CE65BF5-E5DD-2157-FEC2-C9C0CC16DC21}"/>
                </a:ext>
              </a:extLst>
            </p:cNvPr>
            <p:cNvSpPr/>
            <p:nvPr/>
          </p:nvSpPr>
          <p:spPr>
            <a:xfrm>
              <a:off x="3291288" y="3492375"/>
              <a:ext cx="183475" cy="203375"/>
            </a:xfrm>
            <a:custGeom>
              <a:avLst/>
              <a:gdLst/>
              <a:ahLst/>
              <a:cxnLst/>
              <a:rect l="l" t="t" r="r" b="b"/>
              <a:pathLst>
                <a:path w="7339" h="8135" extrusionOk="0">
                  <a:moveTo>
                    <a:pt x="816" y="0"/>
                  </a:moveTo>
                  <a:cubicBezTo>
                    <a:pt x="361" y="0"/>
                    <a:pt x="0" y="360"/>
                    <a:pt x="0" y="815"/>
                  </a:cubicBezTo>
                  <a:lnTo>
                    <a:pt x="0" y="7319"/>
                  </a:lnTo>
                  <a:cubicBezTo>
                    <a:pt x="0" y="7774"/>
                    <a:pt x="361" y="8135"/>
                    <a:pt x="816" y="8135"/>
                  </a:cubicBezTo>
                  <a:lnTo>
                    <a:pt x="7338" y="8135"/>
                  </a:lnTo>
                  <a:lnTo>
                    <a:pt x="733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2808;p50">
              <a:extLst>
                <a:ext uri="{FF2B5EF4-FFF2-40B4-BE49-F238E27FC236}">
                  <a16:creationId xmlns:a16="http://schemas.microsoft.com/office/drawing/2014/main" id="{BF31E530-A7F9-E789-60B8-72FCF16360B7}"/>
                </a:ext>
              </a:extLst>
            </p:cNvPr>
            <p:cNvSpPr/>
            <p:nvPr/>
          </p:nvSpPr>
          <p:spPr>
            <a:xfrm>
              <a:off x="3291288" y="3227375"/>
              <a:ext cx="183475" cy="203875"/>
            </a:xfrm>
            <a:custGeom>
              <a:avLst/>
              <a:gdLst/>
              <a:ahLst/>
              <a:cxnLst/>
              <a:rect l="l" t="t" r="r" b="b"/>
              <a:pathLst>
                <a:path w="7339" h="8155" extrusionOk="0">
                  <a:moveTo>
                    <a:pt x="816" y="1"/>
                  </a:moveTo>
                  <a:cubicBezTo>
                    <a:pt x="361" y="1"/>
                    <a:pt x="0" y="361"/>
                    <a:pt x="0" y="816"/>
                  </a:cubicBezTo>
                  <a:lnTo>
                    <a:pt x="0" y="7339"/>
                  </a:lnTo>
                  <a:cubicBezTo>
                    <a:pt x="0" y="7775"/>
                    <a:pt x="361" y="8154"/>
                    <a:pt x="816" y="8154"/>
                  </a:cubicBezTo>
                  <a:lnTo>
                    <a:pt x="7338" y="8154"/>
                  </a:lnTo>
                  <a:lnTo>
                    <a:pt x="733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2809;p50">
              <a:extLst>
                <a:ext uri="{FF2B5EF4-FFF2-40B4-BE49-F238E27FC236}">
                  <a16:creationId xmlns:a16="http://schemas.microsoft.com/office/drawing/2014/main" id="{D8B847D4-4282-2C49-883F-D5903AB5469F}"/>
                </a:ext>
              </a:extLst>
            </p:cNvPr>
            <p:cNvSpPr/>
            <p:nvPr/>
          </p:nvSpPr>
          <p:spPr>
            <a:xfrm>
              <a:off x="3342013" y="3593800"/>
              <a:ext cx="81550" cy="61175"/>
            </a:xfrm>
            <a:custGeom>
              <a:avLst/>
              <a:gdLst/>
              <a:ahLst/>
              <a:cxnLst/>
              <a:rect l="l" t="t" r="r" b="b"/>
              <a:pathLst>
                <a:path w="3262" h="2447" extrusionOk="0">
                  <a:moveTo>
                    <a:pt x="0" y="1"/>
                  </a:moveTo>
                  <a:lnTo>
                    <a:pt x="0" y="2447"/>
                  </a:lnTo>
                  <a:lnTo>
                    <a:pt x="3262" y="2447"/>
                  </a:lnTo>
                  <a:lnTo>
                    <a:pt x="32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2810;p50">
              <a:extLst>
                <a:ext uri="{FF2B5EF4-FFF2-40B4-BE49-F238E27FC236}">
                  <a16:creationId xmlns:a16="http://schemas.microsoft.com/office/drawing/2014/main" id="{AEAC6F65-D277-5D2D-3532-11535D2052FC}"/>
                </a:ext>
              </a:extLst>
            </p:cNvPr>
            <p:cNvSpPr/>
            <p:nvPr/>
          </p:nvSpPr>
          <p:spPr>
            <a:xfrm>
              <a:off x="3341538" y="3327400"/>
              <a:ext cx="82975" cy="63075"/>
            </a:xfrm>
            <a:custGeom>
              <a:avLst/>
              <a:gdLst/>
              <a:ahLst/>
              <a:cxnLst/>
              <a:rect l="l" t="t" r="r" b="b"/>
              <a:pathLst>
                <a:path w="3319" h="2523" extrusionOk="0">
                  <a:moveTo>
                    <a:pt x="1650" y="0"/>
                  </a:moveTo>
                  <a:cubicBezTo>
                    <a:pt x="740" y="0"/>
                    <a:pt x="0" y="778"/>
                    <a:pt x="19" y="1707"/>
                  </a:cubicBezTo>
                  <a:lnTo>
                    <a:pt x="19" y="2522"/>
                  </a:lnTo>
                  <a:lnTo>
                    <a:pt x="3281" y="2522"/>
                  </a:lnTo>
                  <a:lnTo>
                    <a:pt x="3281" y="1707"/>
                  </a:lnTo>
                  <a:cubicBezTo>
                    <a:pt x="3318" y="778"/>
                    <a:pt x="2579" y="0"/>
                    <a:pt x="16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2811;p50">
              <a:extLst>
                <a:ext uri="{FF2B5EF4-FFF2-40B4-BE49-F238E27FC236}">
                  <a16:creationId xmlns:a16="http://schemas.microsoft.com/office/drawing/2014/main" id="{8AF7440E-4A6E-0948-2973-18D6477F372B}"/>
                </a:ext>
              </a:extLst>
            </p:cNvPr>
            <p:cNvSpPr/>
            <p:nvPr/>
          </p:nvSpPr>
          <p:spPr>
            <a:xfrm>
              <a:off x="3342013" y="3268150"/>
              <a:ext cx="71600" cy="61275"/>
            </a:xfrm>
            <a:custGeom>
              <a:avLst/>
              <a:gdLst/>
              <a:ahLst/>
              <a:cxnLst/>
              <a:rect l="l" t="t" r="r" b="b"/>
              <a:pathLst>
                <a:path w="2864" h="2451" extrusionOk="0">
                  <a:moveTo>
                    <a:pt x="1631" y="0"/>
                  </a:moveTo>
                  <a:cubicBezTo>
                    <a:pt x="550" y="0"/>
                    <a:pt x="0" y="1309"/>
                    <a:pt x="778" y="2086"/>
                  </a:cubicBezTo>
                  <a:cubicBezTo>
                    <a:pt x="1023" y="2338"/>
                    <a:pt x="1328" y="2450"/>
                    <a:pt x="1628" y="2450"/>
                  </a:cubicBezTo>
                  <a:cubicBezTo>
                    <a:pt x="2256" y="2450"/>
                    <a:pt x="2863" y="1958"/>
                    <a:pt x="2863" y="1214"/>
                  </a:cubicBezTo>
                  <a:cubicBezTo>
                    <a:pt x="2863" y="550"/>
                    <a:pt x="2313" y="0"/>
                    <a:pt x="16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2812;p50">
              <a:extLst>
                <a:ext uri="{FF2B5EF4-FFF2-40B4-BE49-F238E27FC236}">
                  <a16:creationId xmlns:a16="http://schemas.microsoft.com/office/drawing/2014/main" id="{CB46094B-17AE-0C58-FE73-C3D5B3373AE1}"/>
                </a:ext>
              </a:extLst>
            </p:cNvPr>
            <p:cNvSpPr/>
            <p:nvPr/>
          </p:nvSpPr>
          <p:spPr>
            <a:xfrm>
              <a:off x="3528288" y="3380025"/>
              <a:ext cx="23750" cy="20450"/>
            </a:xfrm>
            <a:custGeom>
              <a:avLst/>
              <a:gdLst/>
              <a:ahLst/>
              <a:cxnLst/>
              <a:rect l="l" t="t" r="r" b="b"/>
              <a:pathLst>
                <a:path w="950" h="818" extrusionOk="0">
                  <a:moveTo>
                    <a:pt x="551" y="0"/>
                  </a:moveTo>
                  <a:cubicBezTo>
                    <a:pt x="172" y="0"/>
                    <a:pt x="1" y="436"/>
                    <a:pt x="247" y="702"/>
                  </a:cubicBezTo>
                  <a:cubicBezTo>
                    <a:pt x="334" y="782"/>
                    <a:pt x="437" y="818"/>
                    <a:pt x="539" y="818"/>
                  </a:cubicBezTo>
                  <a:cubicBezTo>
                    <a:pt x="750" y="818"/>
                    <a:pt x="949" y="661"/>
                    <a:pt x="949" y="417"/>
                  </a:cubicBezTo>
                  <a:cubicBezTo>
                    <a:pt x="949" y="190"/>
                    <a:pt x="759" y="0"/>
                    <a:pt x="55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2813;p50">
              <a:extLst>
                <a:ext uri="{FF2B5EF4-FFF2-40B4-BE49-F238E27FC236}">
                  <a16:creationId xmlns:a16="http://schemas.microsoft.com/office/drawing/2014/main" id="{3E31911B-887D-6259-7ACB-1C444EAAAAF0}"/>
                </a:ext>
              </a:extLst>
            </p:cNvPr>
            <p:cNvSpPr/>
            <p:nvPr/>
          </p:nvSpPr>
          <p:spPr>
            <a:xfrm>
              <a:off x="3528288" y="3645000"/>
              <a:ext cx="23750" cy="20200"/>
            </a:xfrm>
            <a:custGeom>
              <a:avLst/>
              <a:gdLst/>
              <a:ahLst/>
              <a:cxnLst/>
              <a:rect l="l" t="t" r="r" b="b"/>
              <a:pathLst>
                <a:path w="950" h="808" extrusionOk="0">
                  <a:moveTo>
                    <a:pt x="551" y="1"/>
                  </a:moveTo>
                  <a:cubicBezTo>
                    <a:pt x="172" y="1"/>
                    <a:pt x="1" y="437"/>
                    <a:pt x="247" y="683"/>
                  </a:cubicBezTo>
                  <a:cubicBezTo>
                    <a:pt x="334" y="769"/>
                    <a:pt x="438" y="808"/>
                    <a:pt x="539" y="808"/>
                  </a:cubicBezTo>
                  <a:cubicBezTo>
                    <a:pt x="750" y="808"/>
                    <a:pt x="949" y="642"/>
                    <a:pt x="949" y="399"/>
                  </a:cubicBezTo>
                  <a:cubicBezTo>
                    <a:pt x="949" y="171"/>
                    <a:pt x="759" y="1"/>
                    <a:pt x="5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2814;p50">
              <a:extLst>
                <a:ext uri="{FF2B5EF4-FFF2-40B4-BE49-F238E27FC236}">
                  <a16:creationId xmlns:a16="http://schemas.microsoft.com/office/drawing/2014/main" id="{3A922350-6BFB-2125-7BD9-8D88F1FBB621}"/>
                </a:ext>
              </a:extLst>
            </p:cNvPr>
            <p:cNvSpPr/>
            <p:nvPr/>
          </p:nvSpPr>
          <p:spPr>
            <a:xfrm>
              <a:off x="3328263" y="3257725"/>
              <a:ext cx="109525" cy="142700"/>
            </a:xfrm>
            <a:custGeom>
              <a:avLst/>
              <a:gdLst/>
              <a:ahLst/>
              <a:cxnLst/>
              <a:rect l="l" t="t" r="r" b="b"/>
              <a:pathLst>
                <a:path w="4381" h="5708" extrusionOk="0">
                  <a:moveTo>
                    <a:pt x="2181" y="815"/>
                  </a:moveTo>
                  <a:cubicBezTo>
                    <a:pt x="2920" y="815"/>
                    <a:pt x="3281" y="1707"/>
                    <a:pt x="2769" y="2219"/>
                  </a:cubicBezTo>
                  <a:cubicBezTo>
                    <a:pt x="2603" y="2384"/>
                    <a:pt x="2398" y="2458"/>
                    <a:pt x="2197" y="2458"/>
                  </a:cubicBezTo>
                  <a:cubicBezTo>
                    <a:pt x="1774" y="2458"/>
                    <a:pt x="1365" y="2131"/>
                    <a:pt x="1365" y="1631"/>
                  </a:cubicBezTo>
                  <a:cubicBezTo>
                    <a:pt x="1365" y="1195"/>
                    <a:pt x="1745" y="815"/>
                    <a:pt x="2181" y="815"/>
                  </a:cubicBezTo>
                  <a:close/>
                  <a:moveTo>
                    <a:pt x="2181" y="3205"/>
                  </a:moveTo>
                  <a:cubicBezTo>
                    <a:pt x="2882" y="3205"/>
                    <a:pt x="3432" y="3792"/>
                    <a:pt x="3394" y="4494"/>
                  </a:cubicBezTo>
                  <a:lnTo>
                    <a:pt x="3394" y="4892"/>
                  </a:lnTo>
                  <a:lnTo>
                    <a:pt x="967" y="4892"/>
                  </a:lnTo>
                  <a:lnTo>
                    <a:pt x="967" y="4494"/>
                  </a:lnTo>
                  <a:cubicBezTo>
                    <a:pt x="929" y="3792"/>
                    <a:pt x="1479" y="3205"/>
                    <a:pt x="2181" y="3205"/>
                  </a:cubicBezTo>
                  <a:close/>
                  <a:moveTo>
                    <a:pt x="2181" y="0"/>
                  </a:moveTo>
                  <a:cubicBezTo>
                    <a:pt x="721" y="0"/>
                    <a:pt x="0" y="1783"/>
                    <a:pt x="1043" y="2806"/>
                  </a:cubicBezTo>
                  <a:cubicBezTo>
                    <a:pt x="493" y="3186"/>
                    <a:pt x="152" y="3811"/>
                    <a:pt x="152" y="4494"/>
                  </a:cubicBezTo>
                  <a:lnTo>
                    <a:pt x="152" y="5309"/>
                  </a:lnTo>
                  <a:cubicBezTo>
                    <a:pt x="152" y="5537"/>
                    <a:pt x="342" y="5708"/>
                    <a:pt x="550" y="5708"/>
                  </a:cubicBezTo>
                  <a:lnTo>
                    <a:pt x="3812" y="5708"/>
                  </a:lnTo>
                  <a:cubicBezTo>
                    <a:pt x="4039" y="5708"/>
                    <a:pt x="4229" y="5537"/>
                    <a:pt x="4229" y="5309"/>
                  </a:cubicBezTo>
                  <a:lnTo>
                    <a:pt x="4229" y="4494"/>
                  </a:lnTo>
                  <a:cubicBezTo>
                    <a:pt x="4229" y="3811"/>
                    <a:pt x="3887" y="3186"/>
                    <a:pt x="3319" y="2806"/>
                  </a:cubicBezTo>
                  <a:cubicBezTo>
                    <a:pt x="4380" y="1783"/>
                    <a:pt x="3641" y="0"/>
                    <a:pt x="21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2815;p50">
              <a:extLst>
                <a:ext uri="{FF2B5EF4-FFF2-40B4-BE49-F238E27FC236}">
                  <a16:creationId xmlns:a16="http://schemas.microsoft.com/office/drawing/2014/main" id="{4829F7C0-8804-6E56-043D-A9A4C33C974A}"/>
                </a:ext>
              </a:extLst>
            </p:cNvPr>
            <p:cNvSpPr/>
            <p:nvPr/>
          </p:nvSpPr>
          <p:spPr>
            <a:xfrm>
              <a:off x="3511238" y="3278000"/>
              <a:ext cx="71125" cy="61275"/>
            </a:xfrm>
            <a:custGeom>
              <a:avLst/>
              <a:gdLst/>
              <a:ahLst/>
              <a:cxnLst/>
              <a:rect l="l" t="t" r="r" b="b"/>
              <a:pathLst>
                <a:path w="2845" h="2451" extrusionOk="0">
                  <a:moveTo>
                    <a:pt x="1625" y="828"/>
                  </a:moveTo>
                  <a:cubicBezTo>
                    <a:pt x="1830" y="828"/>
                    <a:pt x="2029" y="994"/>
                    <a:pt x="2029" y="1237"/>
                  </a:cubicBezTo>
                  <a:cubicBezTo>
                    <a:pt x="2029" y="1465"/>
                    <a:pt x="1859" y="1635"/>
                    <a:pt x="1631" y="1635"/>
                  </a:cubicBezTo>
                  <a:cubicBezTo>
                    <a:pt x="1271" y="1635"/>
                    <a:pt x="1081" y="1199"/>
                    <a:pt x="1347" y="953"/>
                  </a:cubicBezTo>
                  <a:cubicBezTo>
                    <a:pt x="1427" y="866"/>
                    <a:pt x="1527" y="828"/>
                    <a:pt x="1625" y="828"/>
                  </a:cubicBezTo>
                  <a:close/>
                  <a:moveTo>
                    <a:pt x="1618" y="1"/>
                  </a:moveTo>
                  <a:cubicBezTo>
                    <a:pt x="1317" y="1"/>
                    <a:pt x="1010" y="113"/>
                    <a:pt x="759" y="365"/>
                  </a:cubicBezTo>
                  <a:cubicBezTo>
                    <a:pt x="0" y="1142"/>
                    <a:pt x="531" y="2451"/>
                    <a:pt x="1631" y="2451"/>
                  </a:cubicBezTo>
                  <a:cubicBezTo>
                    <a:pt x="2314" y="2451"/>
                    <a:pt x="2845" y="1901"/>
                    <a:pt x="2845" y="1237"/>
                  </a:cubicBezTo>
                  <a:cubicBezTo>
                    <a:pt x="2845" y="493"/>
                    <a:pt x="2246" y="1"/>
                    <a:pt x="161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2816;p50">
              <a:extLst>
                <a:ext uri="{FF2B5EF4-FFF2-40B4-BE49-F238E27FC236}">
                  <a16:creationId xmlns:a16="http://schemas.microsoft.com/office/drawing/2014/main" id="{5C49D5E6-51EB-7D35-973C-BBBA92091921}"/>
                </a:ext>
              </a:extLst>
            </p:cNvPr>
            <p:cNvSpPr/>
            <p:nvPr/>
          </p:nvSpPr>
          <p:spPr>
            <a:xfrm>
              <a:off x="3602713" y="3278000"/>
              <a:ext cx="71625" cy="61275"/>
            </a:xfrm>
            <a:custGeom>
              <a:avLst/>
              <a:gdLst/>
              <a:ahLst/>
              <a:cxnLst/>
              <a:rect l="l" t="t" r="r" b="b"/>
              <a:pathLst>
                <a:path w="2865" h="2451" extrusionOk="0">
                  <a:moveTo>
                    <a:pt x="1233" y="820"/>
                  </a:moveTo>
                  <a:cubicBezTo>
                    <a:pt x="1594" y="820"/>
                    <a:pt x="1783" y="1256"/>
                    <a:pt x="1518" y="1521"/>
                  </a:cubicBezTo>
                  <a:cubicBezTo>
                    <a:pt x="1438" y="1608"/>
                    <a:pt x="1336" y="1646"/>
                    <a:pt x="1235" y="1646"/>
                  </a:cubicBezTo>
                  <a:cubicBezTo>
                    <a:pt x="1024" y="1646"/>
                    <a:pt x="816" y="1480"/>
                    <a:pt x="816" y="1237"/>
                  </a:cubicBezTo>
                  <a:cubicBezTo>
                    <a:pt x="816" y="1009"/>
                    <a:pt x="1006" y="820"/>
                    <a:pt x="1233" y="820"/>
                  </a:cubicBezTo>
                  <a:close/>
                  <a:moveTo>
                    <a:pt x="1236" y="1"/>
                  </a:moveTo>
                  <a:cubicBezTo>
                    <a:pt x="608" y="1"/>
                    <a:pt x="1" y="493"/>
                    <a:pt x="1" y="1237"/>
                  </a:cubicBezTo>
                  <a:cubicBezTo>
                    <a:pt x="1" y="1901"/>
                    <a:pt x="551" y="2451"/>
                    <a:pt x="1233" y="2451"/>
                  </a:cubicBezTo>
                  <a:cubicBezTo>
                    <a:pt x="2314" y="2451"/>
                    <a:pt x="2864" y="1142"/>
                    <a:pt x="2087" y="365"/>
                  </a:cubicBezTo>
                  <a:cubicBezTo>
                    <a:pt x="1841" y="113"/>
                    <a:pt x="1536" y="1"/>
                    <a:pt x="123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2817;p50">
              <a:extLst>
                <a:ext uri="{FF2B5EF4-FFF2-40B4-BE49-F238E27FC236}">
                  <a16:creationId xmlns:a16="http://schemas.microsoft.com/office/drawing/2014/main" id="{03C19A78-6A67-1721-D870-5B5071517F3F}"/>
                </a:ext>
              </a:extLst>
            </p:cNvPr>
            <p:cNvSpPr/>
            <p:nvPr/>
          </p:nvSpPr>
          <p:spPr>
            <a:xfrm>
              <a:off x="3673838" y="3278100"/>
              <a:ext cx="71600" cy="61275"/>
            </a:xfrm>
            <a:custGeom>
              <a:avLst/>
              <a:gdLst/>
              <a:ahLst/>
              <a:cxnLst/>
              <a:rect l="l" t="t" r="r" b="b"/>
              <a:pathLst>
                <a:path w="2864" h="2451" extrusionOk="0">
                  <a:moveTo>
                    <a:pt x="1638" y="824"/>
                  </a:moveTo>
                  <a:cubicBezTo>
                    <a:pt x="1849" y="824"/>
                    <a:pt x="2048" y="990"/>
                    <a:pt x="2048" y="1233"/>
                  </a:cubicBezTo>
                  <a:cubicBezTo>
                    <a:pt x="2048" y="1461"/>
                    <a:pt x="1858" y="1631"/>
                    <a:pt x="1650" y="1631"/>
                  </a:cubicBezTo>
                  <a:cubicBezTo>
                    <a:pt x="1271" y="1631"/>
                    <a:pt x="1100" y="1195"/>
                    <a:pt x="1346" y="949"/>
                  </a:cubicBezTo>
                  <a:cubicBezTo>
                    <a:pt x="1433" y="862"/>
                    <a:pt x="1537" y="824"/>
                    <a:pt x="1638" y="824"/>
                  </a:cubicBezTo>
                  <a:close/>
                  <a:moveTo>
                    <a:pt x="1650" y="0"/>
                  </a:moveTo>
                  <a:cubicBezTo>
                    <a:pt x="550" y="0"/>
                    <a:pt x="0" y="1328"/>
                    <a:pt x="778" y="2086"/>
                  </a:cubicBezTo>
                  <a:cubicBezTo>
                    <a:pt x="1030" y="2338"/>
                    <a:pt x="1338" y="2451"/>
                    <a:pt x="1639" y="2451"/>
                  </a:cubicBezTo>
                  <a:cubicBezTo>
                    <a:pt x="2266" y="2451"/>
                    <a:pt x="2863" y="1963"/>
                    <a:pt x="2863" y="1233"/>
                  </a:cubicBezTo>
                  <a:cubicBezTo>
                    <a:pt x="2863" y="550"/>
                    <a:pt x="2313" y="0"/>
                    <a:pt x="16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2818;p50">
              <a:extLst>
                <a:ext uri="{FF2B5EF4-FFF2-40B4-BE49-F238E27FC236}">
                  <a16:creationId xmlns:a16="http://schemas.microsoft.com/office/drawing/2014/main" id="{F03AC6F8-2318-C88B-11F5-9371C73C6994}"/>
                </a:ext>
              </a:extLst>
            </p:cNvPr>
            <p:cNvSpPr/>
            <p:nvPr/>
          </p:nvSpPr>
          <p:spPr>
            <a:xfrm>
              <a:off x="3332038" y="3524125"/>
              <a:ext cx="101950" cy="141275"/>
            </a:xfrm>
            <a:custGeom>
              <a:avLst/>
              <a:gdLst/>
              <a:ahLst/>
              <a:cxnLst/>
              <a:rect l="l" t="t" r="r" b="b"/>
              <a:pathLst>
                <a:path w="4078" h="5651" extrusionOk="0">
                  <a:moveTo>
                    <a:pt x="2030" y="806"/>
                  </a:moveTo>
                  <a:cubicBezTo>
                    <a:pt x="2423" y="806"/>
                    <a:pt x="2817" y="1062"/>
                    <a:pt x="2845" y="1574"/>
                  </a:cubicBezTo>
                  <a:lnTo>
                    <a:pt x="2845" y="2390"/>
                  </a:lnTo>
                  <a:lnTo>
                    <a:pt x="1214" y="2390"/>
                  </a:lnTo>
                  <a:lnTo>
                    <a:pt x="1214" y="1574"/>
                  </a:lnTo>
                  <a:cubicBezTo>
                    <a:pt x="1243" y="1062"/>
                    <a:pt x="1636" y="806"/>
                    <a:pt x="2030" y="806"/>
                  </a:cubicBezTo>
                  <a:close/>
                  <a:moveTo>
                    <a:pt x="3243" y="3205"/>
                  </a:moveTo>
                  <a:lnTo>
                    <a:pt x="3243" y="4836"/>
                  </a:lnTo>
                  <a:lnTo>
                    <a:pt x="816" y="4836"/>
                  </a:lnTo>
                  <a:lnTo>
                    <a:pt x="816" y="3205"/>
                  </a:lnTo>
                  <a:close/>
                  <a:moveTo>
                    <a:pt x="2030" y="0"/>
                  </a:moveTo>
                  <a:cubicBezTo>
                    <a:pt x="1158" y="0"/>
                    <a:pt x="437" y="702"/>
                    <a:pt x="399" y="1574"/>
                  </a:cubicBezTo>
                  <a:lnTo>
                    <a:pt x="399" y="2390"/>
                  </a:lnTo>
                  <a:cubicBezTo>
                    <a:pt x="191" y="2390"/>
                    <a:pt x="1" y="2579"/>
                    <a:pt x="1" y="2788"/>
                  </a:cubicBezTo>
                  <a:lnTo>
                    <a:pt x="1" y="5234"/>
                  </a:lnTo>
                  <a:cubicBezTo>
                    <a:pt x="1" y="5461"/>
                    <a:pt x="191" y="5651"/>
                    <a:pt x="399" y="5651"/>
                  </a:cubicBezTo>
                  <a:lnTo>
                    <a:pt x="3661" y="5651"/>
                  </a:lnTo>
                  <a:cubicBezTo>
                    <a:pt x="3888" y="5651"/>
                    <a:pt x="4078" y="5461"/>
                    <a:pt x="4078" y="5234"/>
                  </a:cubicBezTo>
                  <a:lnTo>
                    <a:pt x="4078" y="2788"/>
                  </a:lnTo>
                  <a:cubicBezTo>
                    <a:pt x="4078" y="2579"/>
                    <a:pt x="3888" y="2390"/>
                    <a:pt x="3661" y="2390"/>
                  </a:cubicBezTo>
                  <a:lnTo>
                    <a:pt x="3661" y="1574"/>
                  </a:lnTo>
                  <a:cubicBezTo>
                    <a:pt x="3623" y="702"/>
                    <a:pt x="2921" y="0"/>
                    <a:pt x="20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2819;p50">
              <a:extLst>
                <a:ext uri="{FF2B5EF4-FFF2-40B4-BE49-F238E27FC236}">
                  <a16:creationId xmlns:a16="http://schemas.microsoft.com/office/drawing/2014/main" id="{653BD409-F4F0-9BA8-C91D-CE1B91549E69}"/>
                </a:ext>
              </a:extLst>
            </p:cNvPr>
            <p:cNvSpPr/>
            <p:nvPr/>
          </p:nvSpPr>
          <p:spPr>
            <a:xfrm>
              <a:off x="3511238" y="3542975"/>
              <a:ext cx="71125" cy="61275"/>
            </a:xfrm>
            <a:custGeom>
              <a:avLst/>
              <a:gdLst/>
              <a:ahLst/>
              <a:cxnLst/>
              <a:rect l="l" t="t" r="r" b="b"/>
              <a:pathLst>
                <a:path w="2845" h="2451" extrusionOk="0">
                  <a:moveTo>
                    <a:pt x="1625" y="818"/>
                  </a:moveTo>
                  <a:cubicBezTo>
                    <a:pt x="1830" y="818"/>
                    <a:pt x="2029" y="975"/>
                    <a:pt x="2029" y="1218"/>
                  </a:cubicBezTo>
                  <a:cubicBezTo>
                    <a:pt x="2029" y="1446"/>
                    <a:pt x="1859" y="1636"/>
                    <a:pt x="1631" y="1636"/>
                  </a:cubicBezTo>
                  <a:cubicBezTo>
                    <a:pt x="1271" y="1636"/>
                    <a:pt x="1081" y="1200"/>
                    <a:pt x="1347" y="934"/>
                  </a:cubicBezTo>
                  <a:cubicBezTo>
                    <a:pt x="1427" y="854"/>
                    <a:pt x="1526" y="818"/>
                    <a:pt x="1625" y="818"/>
                  </a:cubicBezTo>
                  <a:close/>
                  <a:moveTo>
                    <a:pt x="1620" y="0"/>
                  </a:moveTo>
                  <a:cubicBezTo>
                    <a:pt x="1319" y="0"/>
                    <a:pt x="1011" y="113"/>
                    <a:pt x="759" y="365"/>
                  </a:cubicBezTo>
                  <a:cubicBezTo>
                    <a:pt x="0" y="1143"/>
                    <a:pt x="550" y="2451"/>
                    <a:pt x="1631" y="2451"/>
                  </a:cubicBezTo>
                  <a:cubicBezTo>
                    <a:pt x="2314" y="2451"/>
                    <a:pt x="2845" y="1901"/>
                    <a:pt x="2845" y="1218"/>
                  </a:cubicBezTo>
                  <a:cubicBezTo>
                    <a:pt x="2845" y="488"/>
                    <a:pt x="2247" y="0"/>
                    <a:pt x="16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2820;p50">
              <a:extLst>
                <a:ext uri="{FF2B5EF4-FFF2-40B4-BE49-F238E27FC236}">
                  <a16:creationId xmlns:a16="http://schemas.microsoft.com/office/drawing/2014/main" id="{ED3A13A8-5902-AC1E-D0ED-E0A92D471737}"/>
                </a:ext>
              </a:extLst>
            </p:cNvPr>
            <p:cNvSpPr/>
            <p:nvPr/>
          </p:nvSpPr>
          <p:spPr>
            <a:xfrm>
              <a:off x="3602713" y="3542975"/>
              <a:ext cx="71625" cy="61275"/>
            </a:xfrm>
            <a:custGeom>
              <a:avLst/>
              <a:gdLst/>
              <a:ahLst/>
              <a:cxnLst/>
              <a:rect l="l" t="t" r="r" b="b"/>
              <a:pathLst>
                <a:path w="2865" h="2451" extrusionOk="0">
                  <a:moveTo>
                    <a:pt x="1233" y="820"/>
                  </a:moveTo>
                  <a:cubicBezTo>
                    <a:pt x="1594" y="820"/>
                    <a:pt x="1783" y="1256"/>
                    <a:pt x="1518" y="1522"/>
                  </a:cubicBezTo>
                  <a:cubicBezTo>
                    <a:pt x="1439" y="1601"/>
                    <a:pt x="1338" y="1637"/>
                    <a:pt x="1238" y="1637"/>
                  </a:cubicBezTo>
                  <a:cubicBezTo>
                    <a:pt x="1026" y="1637"/>
                    <a:pt x="816" y="1476"/>
                    <a:pt x="816" y="1218"/>
                  </a:cubicBezTo>
                  <a:cubicBezTo>
                    <a:pt x="816" y="1010"/>
                    <a:pt x="1006" y="820"/>
                    <a:pt x="1233" y="820"/>
                  </a:cubicBezTo>
                  <a:close/>
                  <a:moveTo>
                    <a:pt x="1239" y="0"/>
                  </a:moveTo>
                  <a:cubicBezTo>
                    <a:pt x="607" y="0"/>
                    <a:pt x="1" y="488"/>
                    <a:pt x="1" y="1218"/>
                  </a:cubicBezTo>
                  <a:cubicBezTo>
                    <a:pt x="1" y="1901"/>
                    <a:pt x="551" y="2451"/>
                    <a:pt x="1233" y="2451"/>
                  </a:cubicBezTo>
                  <a:cubicBezTo>
                    <a:pt x="2314" y="2451"/>
                    <a:pt x="2864" y="1143"/>
                    <a:pt x="2106" y="365"/>
                  </a:cubicBezTo>
                  <a:cubicBezTo>
                    <a:pt x="1853" y="113"/>
                    <a:pt x="1543" y="0"/>
                    <a:pt x="1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2821;p50">
              <a:extLst>
                <a:ext uri="{FF2B5EF4-FFF2-40B4-BE49-F238E27FC236}">
                  <a16:creationId xmlns:a16="http://schemas.microsoft.com/office/drawing/2014/main" id="{EE5ACB20-6AC1-3A91-696E-697E07A11F11}"/>
                </a:ext>
              </a:extLst>
            </p:cNvPr>
            <p:cNvSpPr/>
            <p:nvPr/>
          </p:nvSpPr>
          <p:spPr>
            <a:xfrm>
              <a:off x="3569063" y="3645000"/>
              <a:ext cx="169725" cy="20400"/>
            </a:xfrm>
            <a:custGeom>
              <a:avLst/>
              <a:gdLst/>
              <a:ahLst/>
              <a:cxnLst/>
              <a:rect l="l" t="t" r="r" b="b"/>
              <a:pathLst>
                <a:path w="6789" h="816" extrusionOk="0">
                  <a:moveTo>
                    <a:pt x="532" y="1"/>
                  </a:moveTo>
                  <a:cubicBezTo>
                    <a:pt x="1" y="1"/>
                    <a:pt x="1" y="816"/>
                    <a:pt x="532" y="816"/>
                  </a:cubicBezTo>
                  <a:lnTo>
                    <a:pt x="6239" y="816"/>
                  </a:lnTo>
                  <a:cubicBezTo>
                    <a:pt x="6789" y="816"/>
                    <a:pt x="6789" y="1"/>
                    <a:pt x="62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2822;p50">
              <a:extLst>
                <a:ext uri="{FF2B5EF4-FFF2-40B4-BE49-F238E27FC236}">
                  <a16:creationId xmlns:a16="http://schemas.microsoft.com/office/drawing/2014/main" id="{F5E9E7DE-A124-B3BA-C1D7-3D4FBD363357}"/>
                </a:ext>
              </a:extLst>
            </p:cNvPr>
            <p:cNvSpPr/>
            <p:nvPr/>
          </p:nvSpPr>
          <p:spPr>
            <a:xfrm>
              <a:off x="3569063" y="3380025"/>
              <a:ext cx="169725" cy="20400"/>
            </a:xfrm>
            <a:custGeom>
              <a:avLst/>
              <a:gdLst/>
              <a:ahLst/>
              <a:cxnLst/>
              <a:rect l="l" t="t" r="r" b="b"/>
              <a:pathLst>
                <a:path w="6789" h="816" extrusionOk="0">
                  <a:moveTo>
                    <a:pt x="532" y="0"/>
                  </a:moveTo>
                  <a:cubicBezTo>
                    <a:pt x="1" y="0"/>
                    <a:pt x="1" y="816"/>
                    <a:pt x="532" y="816"/>
                  </a:cubicBezTo>
                  <a:lnTo>
                    <a:pt x="6239" y="816"/>
                  </a:lnTo>
                  <a:cubicBezTo>
                    <a:pt x="6789" y="816"/>
                    <a:pt x="6789" y="0"/>
                    <a:pt x="623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2823;p50">
              <a:extLst>
                <a:ext uri="{FF2B5EF4-FFF2-40B4-BE49-F238E27FC236}">
                  <a16:creationId xmlns:a16="http://schemas.microsoft.com/office/drawing/2014/main" id="{7D97CA5B-F184-875E-6F53-56A02C6DE8F4}"/>
                </a:ext>
              </a:extLst>
            </p:cNvPr>
            <p:cNvSpPr/>
            <p:nvPr/>
          </p:nvSpPr>
          <p:spPr>
            <a:xfrm>
              <a:off x="3281338" y="3217425"/>
              <a:ext cx="520975" cy="223775"/>
            </a:xfrm>
            <a:custGeom>
              <a:avLst/>
              <a:gdLst/>
              <a:ahLst/>
              <a:cxnLst/>
              <a:rect l="l" t="t" r="r" b="b"/>
              <a:pathLst>
                <a:path w="20839" h="8951" extrusionOk="0">
                  <a:moveTo>
                    <a:pt x="7319" y="816"/>
                  </a:moveTo>
                  <a:lnTo>
                    <a:pt x="7319" y="8135"/>
                  </a:lnTo>
                  <a:lnTo>
                    <a:pt x="1214" y="8135"/>
                  </a:lnTo>
                  <a:cubicBezTo>
                    <a:pt x="986" y="8135"/>
                    <a:pt x="815" y="7945"/>
                    <a:pt x="815" y="7737"/>
                  </a:cubicBezTo>
                  <a:lnTo>
                    <a:pt x="815" y="1214"/>
                  </a:lnTo>
                  <a:cubicBezTo>
                    <a:pt x="815" y="986"/>
                    <a:pt x="986" y="816"/>
                    <a:pt x="1214" y="816"/>
                  </a:cubicBezTo>
                  <a:close/>
                  <a:moveTo>
                    <a:pt x="19625" y="816"/>
                  </a:moveTo>
                  <a:cubicBezTo>
                    <a:pt x="19853" y="816"/>
                    <a:pt x="20042" y="986"/>
                    <a:pt x="20042" y="1214"/>
                  </a:cubicBezTo>
                  <a:lnTo>
                    <a:pt x="20042" y="7737"/>
                  </a:lnTo>
                  <a:cubicBezTo>
                    <a:pt x="20042" y="7945"/>
                    <a:pt x="19853" y="8135"/>
                    <a:pt x="19625" y="8135"/>
                  </a:cubicBezTo>
                  <a:lnTo>
                    <a:pt x="8135" y="8135"/>
                  </a:lnTo>
                  <a:lnTo>
                    <a:pt x="8135" y="816"/>
                  </a:lnTo>
                  <a:close/>
                  <a:moveTo>
                    <a:pt x="1214" y="0"/>
                  </a:moveTo>
                  <a:cubicBezTo>
                    <a:pt x="531" y="0"/>
                    <a:pt x="0" y="531"/>
                    <a:pt x="0" y="1214"/>
                  </a:cubicBezTo>
                  <a:lnTo>
                    <a:pt x="0" y="7737"/>
                  </a:lnTo>
                  <a:cubicBezTo>
                    <a:pt x="0" y="8400"/>
                    <a:pt x="531" y="8950"/>
                    <a:pt x="1214" y="8950"/>
                  </a:cubicBezTo>
                  <a:lnTo>
                    <a:pt x="19625" y="8950"/>
                  </a:lnTo>
                  <a:cubicBezTo>
                    <a:pt x="20308" y="8950"/>
                    <a:pt x="20839" y="8400"/>
                    <a:pt x="20839" y="7737"/>
                  </a:cubicBezTo>
                  <a:lnTo>
                    <a:pt x="20839" y="1214"/>
                  </a:lnTo>
                  <a:cubicBezTo>
                    <a:pt x="20839" y="531"/>
                    <a:pt x="20308" y="0"/>
                    <a:pt x="196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2824;p50">
              <a:extLst>
                <a:ext uri="{FF2B5EF4-FFF2-40B4-BE49-F238E27FC236}">
                  <a16:creationId xmlns:a16="http://schemas.microsoft.com/office/drawing/2014/main" id="{B8141B41-D0EB-5B38-5772-3D22B1DD8CE1}"/>
                </a:ext>
              </a:extLst>
            </p:cNvPr>
            <p:cNvSpPr/>
            <p:nvPr/>
          </p:nvSpPr>
          <p:spPr>
            <a:xfrm>
              <a:off x="3281338" y="3481925"/>
              <a:ext cx="520975" cy="224250"/>
            </a:xfrm>
            <a:custGeom>
              <a:avLst/>
              <a:gdLst/>
              <a:ahLst/>
              <a:cxnLst/>
              <a:rect l="l" t="t" r="r" b="b"/>
              <a:pathLst>
                <a:path w="20839" h="8970" extrusionOk="0">
                  <a:moveTo>
                    <a:pt x="7319" y="816"/>
                  </a:moveTo>
                  <a:lnTo>
                    <a:pt x="7319" y="8154"/>
                  </a:lnTo>
                  <a:lnTo>
                    <a:pt x="1214" y="8154"/>
                  </a:lnTo>
                  <a:cubicBezTo>
                    <a:pt x="986" y="8154"/>
                    <a:pt x="815" y="7965"/>
                    <a:pt x="815" y="7737"/>
                  </a:cubicBezTo>
                  <a:lnTo>
                    <a:pt x="815" y="1233"/>
                  </a:lnTo>
                  <a:cubicBezTo>
                    <a:pt x="815" y="1006"/>
                    <a:pt x="986" y="816"/>
                    <a:pt x="1214" y="816"/>
                  </a:cubicBezTo>
                  <a:close/>
                  <a:moveTo>
                    <a:pt x="19625" y="816"/>
                  </a:moveTo>
                  <a:cubicBezTo>
                    <a:pt x="19853" y="816"/>
                    <a:pt x="20042" y="1006"/>
                    <a:pt x="20042" y="1233"/>
                  </a:cubicBezTo>
                  <a:lnTo>
                    <a:pt x="20042" y="7737"/>
                  </a:lnTo>
                  <a:cubicBezTo>
                    <a:pt x="20042" y="7965"/>
                    <a:pt x="19853" y="8154"/>
                    <a:pt x="19625" y="8154"/>
                  </a:cubicBezTo>
                  <a:lnTo>
                    <a:pt x="8135" y="8154"/>
                  </a:lnTo>
                  <a:lnTo>
                    <a:pt x="8135" y="816"/>
                  </a:lnTo>
                  <a:close/>
                  <a:moveTo>
                    <a:pt x="1214" y="1"/>
                  </a:moveTo>
                  <a:cubicBezTo>
                    <a:pt x="531" y="1"/>
                    <a:pt x="0" y="551"/>
                    <a:pt x="0" y="1233"/>
                  </a:cubicBezTo>
                  <a:lnTo>
                    <a:pt x="0" y="7737"/>
                  </a:lnTo>
                  <a:cubicBezTo>
                    <a:pt x="0" y="8420"/>
                    <a:pt x="531" y="8970"/>
                    <a:pt x="1214" y="8970"/>
                  </a:cubicBezTo>
                  <a:lnTo>
                    <a:pt x="19625" y="8970"/>
                  </a:lnTo>
                  <a:cubicBezTo>
                    <a:pt x="20308" y="8970"/>
                    <a:pt x="20839" y="8420"/>
                    <a:pt x="20839" y="7737"/>
                  </a:cubicBezTo>
                  <a:lnTo>
                    <a:pt x="20839" y="1233"/>
                  </a:lnTo>
                  <a:cubicBezTo>
                    <a:pt x="20839" y="551"/>
                    <a:pt x="20308" y="1"/>
                    <a:pt x="196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" name="Google Shape;3066;p50">
            <a:extLst>
              <a:ext uri="{FF2B5EF4-FFF2-40B4-BE49-F238E27FC236}">
                <a16:creationId xmlns:a16="http://schemas.microsoft.com/office/drawing/2014/main" id="{7BA680DF-8E29-0655-53A9-B6B45A9E5718}"/>
              </a:ext>
            </a:extLst>
          </p:cNvPr>
          <p:cNvGrpSpPr/>
          <p:nvPr/>
        </p:nvGrpSpPr>
        <p:grpSpPr>
          <a:xfrm>
            <a:off x="6666775" y="3163835"/>
            <a:ext cx="290724" cy="365751"/>
            <a:chOff x="5177013" y="5225925"/>
            <a:chExt cx="281600" cy="360275"/>
          </a:xfrm>
        </p:grpSpPr>
        <p:sp>
          <p:nvSpPr>
            <p:cNvPr id="196" name="Google Shape;3067;p50">
              <a:extLst>
                <a:ext uri="{FF2B5EF4-FFF2-40B4-BE49-F238E27FC236}">
                  <a16:creationId xmlns:a16="http://schemas.microsoft.com/office/drawing/2014/main" id="{9EA7E9F5-52DE-917C-2BCE-6A102497C616}"/>
                </a:ext>
              </a:extLst>
            </p:cNvPr>
            <p:cNvSpPr/>
            <p:nvPr/>
          </p:nvSpPr>
          <p:spPr>
            <a:xfrm>
              <a:off x="5226313" y="5275225"/>
              <a:ext cx="225175" cy="303875"/>
            </a:xfrm>
            <a:custGeom>
              <a:avLst/>
              <a:gdLst/>
              <a:ahLst/>
              <a:cxnLst/>
              <a:rect l="l" t="t" r="r" b="b"/>
              <a:pathLst>
                <a:path w="9007" h="12155" extrusionOk="0">
                  <a:moveTo>
                    <a:pt x="7319" y="0"/>
                  </a:moveTo>
                  <a:lnTo>
                    <a:pt x="0" y="10296"/>
                  </a:lnTo>
                  <a:lnTo>
                    <a:pt x="0" y="11586"/>
                  </a:lnTo>
                  <a:cubicBezTo>
                    <a:pt x="0" y="11908"/>
                    <a:pt x="266" y="12154"/>
                    <a:pt x="569" y="12154"/>
                  </a:cubicBezTo>
                  <a:lnTo>
                    <a:pt x="8457" y="12154"/>
                  </a:lnTo>
                  <a:cubicBezTo>
                    <a:pt x="8760" y="12154"/>
                    <a:pt x="9007" y="11908"/>
                    <a:pt x="9007" y="11586"/>
                  </a:cubicBezTo>
                  <a:lnTo>
                    <a:pt x="9007" y="569"/>
                  </a:lnTo>
                  <a:cubicBezTo>
                    <a:pt x="9007" y="247"/>
                    <a:pt x="8760" y="0"/>
                    <a:pt x="8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3068;p50">
              <a:extLst>
                <a:ext uri="{FF2B5EF4-FFF2-40B4-BE49-F238E27FC236}">
                  <a16:creationId xmlns:a16="http://schemas.microsoft.com/office/drawing/2014/main" id="{99189738-0397-D7A6-9A48-ACF5BD606938}"/>
                </a:ext>
              </a:extLst>
            </p:cNvPr>
            <p:cNvSpPr/>
            <p:nvPr/>
          </p:nvSpPr>
          <p:spPr>
            <a:xfrm>
              <a:off x="5184113" y="5233025"/>
              <a:ext cx="225200" cy="299625"/>
            </a:xfrm>
            <a:custGeom>
              <a:avLst/>
              <a:gdLst/>
              <a:ahLst/>
              <a:cxnLst/>
              <a:rect l="l" t="t" r="r" b="b"/>
              <a:pathLst>
                <a:path w="9008" h="11985" extrusionOk="0">
                  <a:moveTo>
                    <a:pt x="3622" y="1"/>
                  </a:moveTo>
                  <a:cubicBezTo>
                    <a:pt x="3527" y="1"/>
                    <a:pt x="3452" y="19"/>
                    <a:pt x="3376" y="57"/>
                  </a:cubicBezTo>
                  <a:lnTo>
                    <a:pt x="57" y="3376"/>
                  </a:lnTo>
                  <a:cubicBezTo>
                    <a:pt x="20" y="3433"/>
                    <a:pt x="1" y="3527"/>
                    <a:pt x="20" y="3603"/>
                  </a:cubicBezTo>
                  <a:lnTo>
                    <a:pt x="20" y="11434"/>
                  </a:lnTo>
                  <a:cubicBezTo>
                    <a:pt x="1" y="11738"/>
                    <a:pt x="266" y="11984"/>
                    <a:pt x="569" y="11984"/>
                  </a:cubicBezTo>
                  <a:lnTo>
                    <a:pt x="8457" y="11984"/>
                  </a:lnTo>
                  <a:cubicBezTo>
                    <a:pt x="8761" y="11984"/>
                    <a:pt x="9007" y="11738"/>
                    <a:pt x="9007" y="11434"/>
                  </a:cubicBezTo>
                  <a:lnTo>
                    <a:pt x="9007" y="569"/>
                  </a:lnTo>
                  <a:cubicBezTo>
                    <a:pt x="9007" y="247"/>
                    <a:pt x="8761" y="1"/>
                    <a:pt x="845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3069;p50">
              <a:extLst>
                <a:ext uri="{FF2B5EF4-FFF2-40B4-BE49-F238E27FC236}">
                  <a16:creationId xmlns:a16="http://schemas.microsoft.com/office/drawing/2014/main" id="{D7D0D5E9-CC14-6921-BEA2-23CCFCA05709}"/>
                </a:ext>
              </a:extLst>
            </p:cNvPr>
            <p:cNvSpPr/>
            <p:nvPr/>
          </p:nvSpPr>
          <p:spPr>
            <a:xfrm>
              <a:off x="5310688" y="5275225"/>
              <a:ext cx="56425" cy="42200"/>
            </a:xfrm>
            <a:custGeom>
              <a:avLst/>
              <a:gdLst/>
              <a:ahLst/>
              <a:cxnLst/>
              <a:rect l="l" t="t" r="r" b="b"/>
              <a:pathLst>
                <a:path w="2257" h="1688" extrusionOk="0">
                  <a:moveTo>
                    <a:pt x="0" y="0"/>
                  </a:moveTo>
                  <a:lnTo>
                    <a:pt x="0" y="1688"/>
                  </a:lnTo>
                  <a:lnTo>
                    <a:pt x="2257" y="1688"/>
                  </a:lnTo>
                  <a:lnTo>
                    <a:pt x="2257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3070;p50">
              <a:extLst>
                <a:ext uri="{FF2B5EF4-FFF2-40B4-BE49-F238E27FC236}">
                  <a16:creationId xmlns:a16="http://schemas.microsoft.com/office/drawing/2014/main" id="{EC3063D6-5509-9333-9214-8E1B8B9EEE97}"/>
                </a:ext>
              </a:extLst>
            </p:cNvPr>
            <p:cNvSpPr/>
            <p:nvPr/>
          </p:nvSpPr>
          <p:spPr>
            <a:xfrm>
              <a:off x="5185538" y="5233975"/>
              <a:ext cx="83450" cy="83450"/>
            </a:xfrm>
            <a:custGeom>
              <a:avLst/>
              <a:gdLst/>
              <a:ahLst/>
              <a:cxnLst/>
              <a:rect l="l" t="t" r="r" b="b"/>
              <a:pathLst>
                <a:path w="3338" h="3338" extrusionOk="0">
                  <a:moveTo>
                    <a:pt x="3338" y="0"/>
                  </a:moveTo>
                  <a:cubicBezTo>
                    <a:pt x="3281" y="38"/>
                    <a:pt x="3224" y="76"/>
                    <a:pt x="3167" y="114"/>
                  </a:cubicBezTo>
                  <a:lnTo>
                    <a:pt x="114" y="3167"/>
                  </a:lnTo>
                  <a:cubicBezTo>
                    <a:pt x="76" y="3205"/>
                    <a:pt x="38" y="3262"/>
                    <a:pt x="0" y="3338"/>
                  </a:cubicBezTo>
                  <a:lnTo>
                    <a:pt x="3319" y="3338"/>
                  </a:lnTo>
                  <a:lnTo>
                    <a:pt x="3319" y="19"/>
                  </a:lnTo>
                  <a:lnTo>
                    <a:pt x="33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3071;p50">
              <a:extLst>
                <a:ext uri="{FF2B5EF4-FFF2-40B4-BE49-F238E27FC236}">
                  <a16:creationId xmlns:a16="http://schemas.microsoft.com/office/drawing/2014/main" id="{6950EDBB-02B5-0EA9-573E-F3BD91F4818F}"/>
                </a:ext>
              </a:extLst>
            </p:cNvPr>
            <p:cNvSpPr/>
            <p:nvPr/>
          </p:nvSpPr>
          <p:spPr>
            <a:xfrm>
              <a:off x="5219188" y="5352450"/>
              <a:ext cx="16625" cy="14275"/>
            </a:xfrm>
            <a:custGeom>
              <a:avLst/>
              <a:gdLst/>
              <a:ahLst/>
              <a:cxnLst/>
              <a:rect l="l" t="t" r="r" b="b"/>
              <a:pathLst>
                <a:path w="665" h="571" extrusionOk="0">
                  <a:moveTo>
                    <a:pt x="304" y="1"/>
                  </a:moveTo>
                  <a:cubicBezTo>
                    <a:pt x="153" y="1"/>
                    <a:pt x="1" y="117"/>
                    <a:pt x="1" y="286"/>
                  </a:cubicBezTo>
                  <a:cubicBezTo>
                    <a:pt x="1" y="438"/>
                    <a:pt x="133" y="571"/>
                    <a:pt x="285" y="571"/>
                  </a:cubicBezTo>
                  <a:cubicBezTo>
                    <a:pt x="551" y="571"/>
                    <a:pt x="664" y="267"/>
                    <a:pt x="494" y="78"/>
                  </a:cubicBezTo>
                  <a:cubicBezTo>
                    <a:pt x="441" y="24"/>
                    <a:pt x="373" y="1"/>
                    <a:pt x="30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3072;p50">
              <a:extLst>
                <a:ext uri="{FF2B5EF4-FFF2-40B4-BE49-F238E27FC236}">
                  <a16:creationId xmlns:a16="http://schemas.microsoft.com/office/drawing/2014/main" id="{F0D2F343-6AD1-E4AF-8BEB-B131A1661401}"/>
                </a:ext>
              </a:extLst>
            </p:cNvPr>
            <p:cNvSpPr/>
            <p:nvPr/>
          </p:nvSpPr>
          <p:spPr>
            <a:xfrm>
              <a:off x="5177013" y="5225925"/>
              <a:ext cx="281600" cy="360275"/>
            </a:xfrm>
            <a:custGeom>
              <a:avLst/>
              <a:gdLst/>
              <a:ahLst/>
              <a:cxnLst/>
              <a:rect l="l" t="t" r="r" b="b"/>
              <a:pathLst>
                <a:path w="11264" h="14411" extrusionOk="0">
                  <a:moveTo>
                    <a:pt x="3394" y="967"/>
                  </a:moveTo>
                  <a:lnTo>
                    <a:pt x="3394" y="3375"/>
                  </a:lnTo>
                  <a:lnTo>
                    <a:pt x="967" y="3375"/>
                  </a:lnTo>
                  <a:lnTo>
                    <a:pt x="3394" y="967"/>
                  </a:lnTo>
                  <a:close/>
                  <a:moveTo>
                    <a:pt x="8741" y="569"/>
                  </a:moveTo>
                  <a:cubicBezTo>
                    <a:pt x="8893" y="569"/>
                    <a:pt x="9007" y="683"/>
                    <a:pt x="9007" y="853"/>
                  </a:cubicBezTo>
                  <a:lnTo>
                    <a:pt x="9007" y="11699"/>
                  </a:lnTo>
                  <a:cubicBezTo>
                    <a:pt x="9007" y="11851"/>
                    <a:pt x="8893" y="11984"/>
                    <a:pt x="8741" y="11984"/>
                  </a:cubicBezTo>
                  <a:lnTo>
                    <a:pt x="853" y="11984"/>
                  </a:lnTo>
                  <a:cubicBezTo>
                    <a:pt x="702" y="11984"/>
                    <a:pt x="569" y="11851"/>
                    <a:pt x="569" y="11699"/>
                  </a:cubicBezTo>
                  <a:lnTo>
                    <a:pt x="569" y="3944"/>
                  </a:lnTo>
                  <a:lnTo>
                    <a:pt x="3660" y="3944"/>
                  </a:lnTo>
                  <a:cubicBezTo>
                    <a:pt x="3830" y="3944"/>
                    <a:pt x="3944" y="3811"/>
                    <a:pt x="3944" y="3660"/>
                  </a:cubicBezTo>
                  <a:lnTo>
                    <a:pt x="3944" y="569"/>
                  </a:lnTo>
                  <a:close/>
                  <a:moveTo>
                    <a:pt x="10410" y="2257"/>
                  </a:moveTo>
                  <a:cubicBezTo>
                    <a:pt x="10581" y="2257"/>
                    <a:pt x="10694" y="2370"/>
                    <a:pt x="10694" y="2541"/>
                  </a:cubicBezTo>
                  <a:lnTo>
                    <a:pt x="10694" y="13558"/>
                  </a:lnTo>
                  <a:cubicBezTo>
                    <a:pt x="10694" y="13709"/>
                    <a:pt x="10581" y="13842"/>
                    <a:pt x="10429" y="13842"/>
                  </a:cubicBezTo>
                  <a:lnTo>
                    <a:pt x="2541" y="13842"/>
                  </a:lnTo>
                  <a:cubicBezTo>
                    <a:pt x="2389" y="13842"/>
                    <a:pt x="2257" y="13709"/>
                    <a:pt x="2257" y="13558"/>
                  </a:cubicBezTo>
                  <a:lnTo>
                    <a:pt x="2257" y="12553"/>
                  </a:lnTo>
                  <a:lnTo>
                    <a:pt x="8741" y="12553"/>
                  </a:lnTo>
                  <a:cubicBezTo>
                    <a:pt x="9196" y="12553"/>
                    <a:pt x="9576" y="12173"/>
                    <a:pt x="9576" y="11699"/>
                  </a:cubicBezTo>
                  <a:lnTo>
                    <a:pt x="9576" y="2257"/>
                  </a:lnTo>
                  <a:close/>
                  <a:moveTo>
                    <a:pt x="3906" y="0"/>
                  </a:moveTo>
                  <a:cubicBezTo>
                    <a:pt x="3679" y="0"/>
                    <a:pt x="3470" y="76"/>
                    <a:pt x="3299" y="247"/>
                  </a:cubicBezTo>
                  <a:lnTo>
                    <a:pt x="247" y="3299"/>
                  </a:lnTo>
                  <a:cubicBezTo>
                    <a:pt x="95" y="3451"/>
                    <a:pt x="0" y="3660"/>
                    <a:pt x="19" y="3887"/>
                  </a:cubicBezTo>
                  <a:lnTo>
                    <a:pt x="19" y="11718"/>
                  </a:lnTo>
                  <a:cubicBezTo>
                    <a:pt x="19" y="12173"/>
                    <a:pt x="379" y="12553"/>
                    <a:pt x="853" y="12553"/>
                  </a:cubicBezTo>
                  <a:lnTo>
                    <a:pt x="1688" y="12553"/>
                  </a:lnTo>
                  <a:lnTo>
                    <a:pt x="1688" y="13577"/>
                  </a:lnTo>
                  <a:cubicBezTo>
                    <a:pt x="1707" y="14032"/>
                    <a:pt x="2067" y="14411"/>
                    <a:pt x="2541" y="14411"/>
                  </a:cubicBezTo>
                  <a:lnTo>
                    <a:pt x="10410" y="14411"/>
                  </a:lnTo>
                  <a:cubicBezTo>
                    <a:pt x="10884" y="14411"/>
                    <a:pt x="11263" y="14032"/>
                    <a:pt x="11263" y="13577"/>
                  </a:cubicBezTo>
                  <a:lnTo>
                    <a:pt x="11263" y="2541"/>
                  </a:lnTo>
                  <a:cubicBezTo>
                    <a:pt x="11263" y="2067"/>
                    <a:pt x="10884" y="1688"/>
                    <a:pt x="10429" y="1688"/>
                  </a:cubicBezTo>
                  <a:lnTo>
                    <a:pt x="9576" y="1688"/>
                  </a:lnTo>
                  <a:lnTo>
                    <a:pt x="9576" y="853"/>
                  </a:lnTo>
                  <a:cubicBezTo>
                    <a:pt x="9576" y="379"/>
                    <a:pt x="9196" y="0"/>
                    <a:pt x="874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3073;p50">
              <a:extLst>
                <a:ext uri="{FF2B5EF4-FFF2-40B4-BE49-F238E27FC236}">
                  <a16:creationId xmlns:a16="http://schemas.microsoft.com/office/drawing/2014/main" id="{32BC2453-7F90-9168-1798-444455140A4C}"/>
                </a:ext>
              </a:extLst>
            </p:cNvPr>
            <p:cNvSpPr/>
            <p:nvPr/>
          </p:nvSpPr>
          <p:spPr>
            <a:xfrm>
              <a:off x="5304038" y="5268100"/>
              <a:ext cx="70200" cy="56450"/>
            </a:xfrm>
            <a:custGeom>
              <a:avLst/>
              <a:gdLst/>
              <a:ahLst/>
              <a:cxnLst/>
              <a:rect l="l" t="t" r="r" b="b"/>
              <a:pathLst>
                <a:path w="2808" h="2258" extrusionOk="0">
                  <a:moveTo>
                    <a:pt x="2238" y="570"/>
                  </a:moveTo>
                  <a:lnTo>
                    <a:pt x="2238" y="1688"/>
                  </a:lnTo>
                  <a:lnTo>
                    <a:pt x="551" y="1688"/>
                  </a:lnTo>
                  <a:lnTo>
                    <a:pt x="551" y="570"/>
                  </a:lnTo>
                  <a:close/>
                  <a:moveTo>
                    <a:pt x="266" y="1"/>
                  </a:moveTo>
                  <a:cubicBezTo>
                    <a:pt x="115" y="1"/>
                    <a:pt x="1" y="133"/>
                    <a:pt x="1" y="285"/>
                  </a:cubicBezTo>
                  <a:lnTo>
                    <a:pt x="1" y="1973"/>
                  </a:lnTo>
                  <a:cubicBezTo>
                    <a:pt x="1" y="2124"/>
                    <a:pt x="115" y="2257"/>
                    <a:pt x="266" y="2257"/>
                  </a:cubicBezTo>
                  <a:lnTo>
                    <a:pt x="2523" y="2257"/>
                  </a:lnTo>
                  <a:cubicBezTo>
                    <a:pt x="2674" y="2257"/>
                    <a:pt x="2807" y="2124"/>
                    <a:pt x="2807" y="1973"/>
                  </a:cubicBezTo>
                  <a:lnTo>
                    <a:pt x="2807" y="285"/>
                  </a:lnTo>
                  <a:cubicBezTo>
                    <a:pt x="2807" y="133"/>
                    <a:pt x="2674" y="1"/>
                    <a:pt x="252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3074;p50">
              <a:extLst>
                <a:ext uri="{FF2B5EF4-FFF2-40B4-BE49-F238E27FC236}">
                  <a16:creationId xmlns:a16="http://schemas.microsoft.com/office/drawing/2014/main" id="{2434C970-CA53-BE30-684B-798767C0598E}"/>
                </a:ext>
              </a:extLst>
            </p:cNvPr>
            <p:cNvSpPr/>
            <p:nvPr/>
          </p:nvSpPr>
          <p:spPr>
            <a:xfrm>
              <a:off x="5244613" y="5352450"/>
              <a:ext cx="132650" cy="14325"/>
            </a:xfrm>
            <a:custGeom>
              <a:avLst/>
              <a:gdLst/>
              <a:ahLst/>
              <a:cxnLst/>
              <a:rect l="l" t="t" r="r" b="b"/>
              <a:pathLst>
                <a:path w="5306" h="573" extrusionOk="0">
                  <a:moveTo>
                    <a:pt x="371" y="0"/>
                  </a:moveTo>
                  <a:cubicBezTo>
                    <a:pt x="0" y="0"/>
                    <a:pt x="0" y="572"/>
                    <a:pt x="371" y="572"/>
                  </a:cubicBezTo>
                  <a:cubicBezTo>
                    <a:pt x="382" y="572"/>
                    <a:pt x="394" y="572"/>
                    <a:pt x="406" y="571"/>
                  </a:cubicBezTo>
                  <a:lnTo>
                    <a:pt x="4900" y="571"/>
                  </a:lnTo>
                  <a:cubicBezTo>
                    <a:pt x="4912" y="572"/>
                    <a:pt x="4923" y="572"/>
                    <a:pt x="4934" y="572"/>
                  </a:cubicBezTo>
                  <a:cubicBezTo>
                    <a:pt x="5305" y="572"/>
                    <a:pt x="5305" y="0"/>
                    <a:pt x="4934" y="0"/>
                  </a:cubicBezTo>
                  <a:cubicBezTo>
                    <a:pt x="4923" y="0"/>
                    <a:pt x="4912" y="1"/>
                    <a:pt x="4900" y="2"/>
                  </a:cubicBezTo>
                  <a:lnTo>
                    <a:pt x="406" y="2"/>
                  </a:lnTo>
                  <a:cubicBezTo>
                    <a:pt x="394" y="1"/>
                    <a:pt x="382" y="0"/>
                    <a:pt x="371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3075;p50">
              <a:extLst>
                <a:ext uri="{FF2B5EF4-FFF2-40B4-BE49-F238E27FC236}">
                  <a16:creationId xmlns:a16="http://schemas.microsoft.com/office/drawing/2014/main" id="{AEC438E6-9C3A-FD49-D6D1-700FCE1BD287}"/>
                </a:ext>
              </a:extLst>
            </p:cNvPr>
            <p:cNvSpPr/>
            <p:nvPr/>
          </p:nvSpPr>
          <p:spPr>
            <a:xfrm>
              <a:off x="5216638" y="5394625"/>
              <a:ext cx="160625" cy="14325"/>
            </a:xfrm>
            <a:custGeom>
              <a:avLst/>
              <a:gdLst/>
              <a:ahLst/>
              <a:cxnLst/>
              <a:rect l="l" t="t" r="r" b="b"/>
              <a:pathLst>
                <a:path w="6425" h="573" extrusionOk="0">
                  <a:moveTo>
                    <a:pt x="354" y="1"/>
                  </a:moveTo>
                  <a:cubicBezTo>
                    <a:pt x="0" y="1"/>
                    <a:pt x="0" y="573"/>
                    <a:pt x="354" y="573"/>
                  </a:cubicBezTo>
                  <a:cubicBezTo>
                    <a:pt x="365" y="573"/>
                    <a:pt x="376" y="572"/>
                    <a:pt x="387" y="571"/>
                  </a:cubicBezTo>
                  <a:lnTo>
                    <a:pt x="6019" y="571"/>
                  </a:lnTo>
                  <a:cubicBezTo>
                    <a:pt x="6031" y="572"/>
                    <a:pt x="6042" y="573"/>
                    <a:pt x="6053" y="573"/>
                  </a:cubicBezTo>
                  <a:cubicBezTo>
                    <a:pt x="6424" y="573"/>
                    <a:pt x="6424" y="1"/>
                    <a:pt x="6053" y="1"/>
                  </a:cubicBezTo>
                  <a:cubicBezTo>
                    <a:pt x="6042" y="1"/>
                    <a:pt x="6031" y="1"/>
                    <a:pt x="6019" y="2"/>
                  </a:cubicBezTo>
                  <a:lnTo>
                    <a:pt x="387" y="2"/>
                  </a:lnTo>
                  <a:cubicBezTo>
                    <a:pt x="376" y="1"/>
                    <a:pt x="365" y="1"/>
                    <a:pt x="3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3076;p50">
              <a:extLst>
                <a:ext uri="{FF2B5EF4-FFF2-40B4-BE49-F238E27FC236}">
                  <a16:creationId xmlns:a16="http://schemas.microsoft.com/office/drawing/2014/main" id="{094CA768-8885-0DD7-0D1B-5DBCEAD99617}"/>
                </a:ext>
              </a:extLst>
            </p:cNvPr>
            <p:cNvSpPr/>
            <p:nvPr/>
          </p:nvSpPr>
          <p:spPr>
            <a:xfrm>
              <a:off x="5217288" y="5436850"/>
              <a:ext cx="159300" cy="14250"/>
            </a:xfrm>
            <a:custGeom>
              <a:avLst/>
              <a:gdLst/>
              <a:ahLst/>
              <a:cxnLst/>
              <a:rect l="l" t="t" r="r" b="b"/>
              <a:pathLst>
                <a:path w="6372" h="570" extrusionOk="0">
                  <a:moveTo>
                    <a:pt x="361" y="1"/>
                  </a:moveTo>
                  <a:cubicBezTo>
                    <a:pt x="1" y="1"/>
                    <a:pt x="1" y="570"/>
                    <a:pt x="361" y="570"/>
                  </a:cubicBezTo>
                  <a:lnTo>
                    <a:pt x="5993" y="570"/>
                  </a:lnTo>
                  <a:cubicBezTo>
                    <a:pt x="6372" y="570"/>
                    <a:pt x="6372" y="1"/>
                    <a:pt x="59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3077;p50">
              <a:extLst>
                <a:ext uri="{FF2B5EF4-FFF2-40B4-BE49-F238E27FC236}">
                  <a16:creationId xmlns:a16="http://schemas.microsoft.com/office/drawing/2014/main" id="{7E3D8DE4-E595-DA34-2C07-ACE5841A6619}"/>
                </a:ext>
              </a:extLst>
            </p:cNvPr>
            <p:cNvSpPr/>
            <p:nvPr/>
          </p:nvSpPr>
          <p:spPr>
            <a:xfrm>
              <a:off x="5217288" y="5479050"/>
              <a:ext cx="159300" cy="14250"/>
            </a:xfrm>
            <a:custGeom>
              <a:avLst/>
              <a:gdLst/>
              <a:ahLst/>
              <a:cxnLst/>
              <a:rect l="l" t="t" r="r" b="b"/>
              <a:pathLst>
                <a:path w="6372" h="570" extrusionOk="0">
                  <a:moveTo>
                    <a:pt x="361" y="1"/>
                  </a:moveTo>
                  <a:cubicBezTo>
                    <a:pt x="1" y="1"/>
                    <a:pt x="1" y="569"/>
                    <a:pt x="361" y="569"/>
                  </a:cubicBezTo>
                  <a:lnTo>
                    <a:pt x="5993" y="569"/>
                  </a:lnTo>
                  <a:cubicBezTo>
                    <a:pt x="6372" y="569"/>
                    <a:pt x="6372" y="1"/>
                    <a:pt x="599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95993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4" y="1602912"/>
            <a:ext cx="5880609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=&gt; To record the basic data of every player. 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5" y="1154426"/>
            <a:ext cx="1558678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&lt;Players&gt;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1" name="圖片 20">
            <a:extLst>
              <a:ext uri="{FF2B5EF4-FFF2-40B4-BE49-F238E27FC236}">
                <a16:creationId xmlns:a16="http://schemas.microsoft.com/office/drawing/2014/main" id="{8C3BE12E-8DA0-569F-A2D5-6C93A23F6C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8"/>
          <a:stretch/>
        </p:blipFill>
        <p:spPr bwMode="auto">
          <a:xfrm>
            <a:off x="1590925" y="2481130"/>
            <a:ext cx="5255609" cy="890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96AB0CBE-43FD-3D9C-BBD1-898D0A254A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1181" y="1463847"/>
            <a:ext cx="6494944" cy="2428228"/>
          </a:xfrm>
          <a:prstGeom prst="rect">
            <a:avLst/>
          </a:prstGeom>
          <a:solidFill>
            <a:schemeClr val="tx1">
              <a:alpha val="0"/>
            </a:schemeClr>
          </a:solidFill>
          <a:ln>
            <a:noFill/>
          </a:ln>
          <a:effectLst>
            <a:softEdge rad="112500"/>
          </a:effectLst>
        </p:spPr>
      </p:pic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4125037" y="3948581"/>
            <a:ext cx="4174901" cy="45203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“Only purpose: Open the </a:t>
            </a:r>
            <a:r>
              <a:rPr lang="en-US" dirty="0" err="1">
                <a:solidFill>
                  <a:schemeClr val="accent3"/>
                </a:solidFill>
              </a:rPr>
              <a:t>LoginPage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5" y="1154426"/>
            <a:ext cx="1558678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&lt;Tester&gt;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521322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24969" y="1545298"/>
            <a:ext cx="5273923" cy="76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“To Present the </a:t>
            </a:r>
            <a:r>
              <a:rPr lang="en-US" dirty="0" err="1">
                <a:solidFill>
                  <a:schemeClr val="accent3"/>
                </a:solidFill>
              </a:rPr>
              <a:t>LoginPage</a:t>
            </a:r>
            <a:r>
              <a:rPr lang="en-US" dirty="0">
                <a:solidFill>
                  <a:schemeClr val="accent3"/>
                </a:solidFill>
              </a:rPr>
              <a:t> and let users to key in their account and passwords”</a:t>
            </a: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18733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sz="2000" dirty="0" err="1">
                <a:solidFill>
                  <a:srgbClr val="9D79A3"/>
                </a:solidFill>
              </a:rPr>
              <a:t>LoginPage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" name="圖片 1">
            <a:extLst>
              <a:ext uri="{FF2B5EF4-FFF2-40B4-BE49-F238E27FC236}">
                <a16:creationId xmlns:a16="http://schemas.microsoft.com/office/drawing/2014/main" id="{7D7E0E99-6530-6C8B-B54C-45B7141FE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6037" y="2542836"/>
            <a:ext cx="4245710" cy="976110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CA514C81-4797-7214-EBAC-A82FAC48C26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925" y="2322136"/>
            <a:ext cx="2427761" cy="161138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3" name="Google Shape;785;p37">
            <a:extLst>
              <a:ext uri="{FF2B5EF4-FFF2-40B4-BE49-F238E27FC236}">
                <a16:creationId xmlns:a16="http://schemas.microsoft.com/office/drawing/2014/main" id="{EE8A8A9D-6877-8079-D22C-C2AF9085DB1A}"/>
              </a:ext>
            </a:extLst>
          </p:cNvPr>
          <p:cNvSpPr txBox="1">
            <a:spLocks/>
          </p:cNvSpPr>
          <p:nvPr/>
        </p:nvSpPr>
        <p:spPr>
          <a:xfrm>
            <a:off x="4018686" y="3512127"/>
            <a:ext cx="5273923" cy="76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Fira Code"/>
              <a:buChar char="∗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Fira Code"/>
                <a:ea typeface="Fira Code"/>
                <a:cs typeface="Fira Code"/>
                <a:sym typeface="Fira Code"/>
              </a:defRPr>
            </a:lvl9pPr>
          </a:lstStyle>
          <a:p>
            <a:pPr marL="76158" indent="0">
              <a:buFont typeface="Fira Code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dirty="0" err="1">
                <a:solidFill>
                  <a:schemeClr val="accent3"/>
                </a:solidFill>
              </a:rPr>
              <a:t>PasswordField</a:t>
            </a:r>
            <a:r>
              <a:rPr lang="en-US" dirty="0">
                <a:solidFill>
                  <a:schemeClr val="accent3"/>
                </a:solidFill>
              </a:rPr>
              <a:t> could cover the passwords which</a:t>
            </a:r>
          </a:p>
          <a:p>
            <a:pPr marL="76158" indent="0">
              <a:buFont typeface="Fira Code"/>
              <a:buNone/>
            </a:pPr>
            <a:r>
              <a:rPr lang="en-US" dirty="0">
                <a:solidFill>
                  <a:schemeClr val="accent3"/>
                </a:solidFill>
              </a:rPr>
              <a:t>makes it safer”</a:t>
            </a:r>
          </a:p>
        </p:txBody>
      </p:sp>
    </p:spTree>
    <p:extLst>
      <p:ext uri="{BB962C8B-B14F-4D97-AF65-F5344CB8AC3E}">
        <p14:creationId xmlns:p14="http://schemas.microsoft.com/office/powerpoint/2010/main" val="2677532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p37"/>
          <p:cNvSpPr txBox="1">
            <a:spLocks noGrp="1"/>
          </p:cNvSpPr>
          <p:nvPr>
            <p:ph type="title"/>
          </p:nvPr>
        </p:nvSpPr>
        <p:spPr>
          <a:xfrm>
            <a:off x="1143250" y="582700"/>
            <a:ext cx="72906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altLang="zh-TW" sz="2800" dirty="0">
                <a:solidFill>
                  <a:srgbClr val="FF5858"/>
                </a:solidFill>
              </a:rPr>
              <a:t>Introduction for Class </a:t>
            </a:r>
            <a:r>
              <a:rPr lang="en-US" altLang="zh-TW" sz="2800" dirty="0">
                <a:solidFill>
                  <a:srgbClr val="A5CF27"/>
                </a:solidFill>
              </a:rPr>
              <a:t>and Logic</a:t>
            </a:r>
            <a:r>
              <a:rPr lang="en" dirty="0">
                <a:solidFill>
                  <a:schemeClr val="accent6"/>
                </a:solidFill>
              </a:rPr>
              <a:t>{</a:t>
            </a:r>
            <a:endParaRPr dirty="0">
              <a:solidFill>
                <a:schemeClr val="accent6"/>
              </a:solidFill>
            </a:endParaRPr>
          </a:p>
        </p:txBody>
      </p:sp>
      <p:sp>
        <p:nvSpPr>
          <p:cNvPr id="785" name="Google Shape;785;p37"/>
          <p:cNvSpPr txBox="1">
            <a:spLocks noGrp="1"/>
          </p:cNvSpPr>
          <p:nvPr>
            <p:ph type="body" idx="3"/>
          </p:nvPr>
        </p:nvSpPr>
        <p:spPr>
          <a:xfrm>
            <a:off x="1337874" y="1602912"/>
            <a:ext cx="4939828" cy="5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158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>
                <a:solidFill>
                  <a:schemeClr val="accent3"/>
                </a:solidFill>
              </a:rPr>
              <a:t>“</a:t>
            </a:r>
            <a:r>
              <a:rPr lang="en-US" altLang="zh-TW" dirty="0">
                <a:solidFill>
                  <a:schemeClr val="accent3"/>
                </a:solidFill>
              </a:rPr>
              <a:t>Using SHA-256 to encrypt, upload the ciphertext instead of plaintext</a:t>
            </a:r>
            <a:r>
              <a:rPr lang="en-US" dirty="0">
                <a:solidFill>
                  <a:schemeClr val="accent3"/>
                </a:solidFill>
              </a:rPr>
              <a:t>”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787" name="Google Shape;787;p37"/>
          <p:cNvSpPr txBox="1">
            <a:spLocks noGrp="1"/>
          </p:cNvSpPr>
          <p:nvPr>
            <p:ph type="subTitle" idx="5"/>
          </p:nvPr>
        </p:nvSpPr>
        <p:spPr>
          <a:xfrm>
            <a:off x="1337874" y="1154426"/>
            <a:ext cx="1873325" cy="452038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9D79A3"/>
                </a:solidFill>
              </a:rPr>
              <a:t>&lt;</a:t>
            </a:r>
            <a:r>
              <a:rPr lang="en-US" sz="2000" dirty="0" err="1">
                <a:solidFill>
                  <a:srgbClr val="9D79A3"/>
                </a:solidFill>
              </a:rPr>
              <a:t>LoginPage</a:t>
            </a:r>
            <a:r>
              <a:rPr lang="en" sz="2000" dirty="0">
                <a:solidFill>
                  <a:srgbClr val="9D79A3"/>
                </a:solidFill>
              </a:rPr>
              <a:t>&gt;</a:t>
            </a:r>
          </a:p>
        </p:txBody>
      </p:sp>
      <p:sp>
        <p:nvSpPr>
          <p:cNvPr id="788" name="Google Shape;788;p37"/>
          <p:cNvSpPr txBox="1">
            <a:spLocks noGrp="1"/>
          </p:cNvSpPr>
          <p:nvPr>
            <p:ph type="subTitle" idx="5"/>
          </p:nvPr>
        </p:nvSpPr>
        <p:spPr>
          <a:xfrm>
            <a:off x="710125" y="4694725"/>
            <a:ext cx="48651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400" dirty="0">
                <a:solidFill>
                  <a:schemeClr val="accent3"/>
                </a:solidFill>
              </a:rPr>
              <a:t>OOP Final Project 110-2</a:t>
            </a:r>
          </a:p>
        </p:txBody>
      </p:sp>
      <p:sp>
        <p:nvSpPr>
          <p:cNvPr id="789" name="Google Shape;789;p37"/>
          <p:cNvSpPr txBox="1">
            <a:spLocks noGrp="1"/>
          </p:cNvSpPr>
          <p:nvPr>
            <p:ph type="subTitle" idx="5"/>
          </p:nvPr>
        </p:nvSpPr>
        <p:spPr>
          <a:xfrm>
            <a:off x="-5975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Volleyball.html</a:t>
            </a:r>
            <a:endParaRPr sz="1400" dirty="0">
              <a:solidFill>
                <a:schemeClr val="accent3"/>
              </a:solidFill>
            </a:endParaRPr>
          </a:p>
        </p:txBody>
      </p:sp>
      <p:sp>
        <p:nvSpPr>
          <p:cNvPr id="790" name="Google Shape;790;p37"/>
          <p:cNvSpPr txBox="1">
            <a:spLocks noGrp="1"/>
          </p:cNvSpPr>
          <p:nvPr>
            <p:ph type="subTitle" idx="5"/>
          </p:nvPr>
        </p:nvSpPr>
        <p:spPr>
          <a:xfrm>
            <a:off x="4572000" y="91525"/>
            <a:ext cx="4572000" cy="35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>
                <a:solidFill>
                  <a:schemeClr val="accent3"/>
                </a:solidFill>
              </a:rPr>
              <a:t>Introduction.css</a:t>
            </a:r>
            <a:endParaRPr sz="1400" dirty="0">
              <a:solidFill>
                <a:schemeClr val="accent3"/>
              </a:solidFill>
            </a:endParaRPr>
          </a:p>
        </p:txBody>
      </p:sp>
      <p:grpSp>
        <p:nvGrpSpPr>
          <p:cNvPr id="791" name="Google Shape;791;p37"/>
          <p:cNvGrpSpPr/>
          <p:nvPr/>
        </p:nvGrpSpPr>
        <p:grpSpPr>
          <a:xfrm>
            <a:off x="1084825" y="1152525"/>
            <a:ext cx="506100" cy="3417500"/>
            <a:chOff x="1084825" y="1152525"/>
            <a:chExt cx="506100" cy="3417500"/>
          </a:xfrm>
        </p:grpSpPr>
        <p:sp>
          <p:nvSpPr>
            <p:cNvPr id="792" name="Google Shape;792;p37"/>
            <p:cNvSpPr txBox="1"/>
            <p:nvPr/>
          </p:nvSpPr>
          <p:spPr>
            <a:xfrm>
              <a:off x="1084825" y="3954425"/>
              <a:ext cx="5061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800">
                  <a:solidFill>
                    <a:schemeClr val="accent6"/>
                  </a:solidFill>
                  <a:latin typeface="Fira Code"/>
                  <a:ea typeface="Fira Code"/>
                  <a:cs typeface="Fira Code"/>
                  <a:sym typeface="Fira Code"/>
                </a:rPr>
                <a:t>}</a:t>
              </a:r>
              <a:endParaRPr sz="2800">
                <a:solidFill>
                  <a:schemeClr val="accent6"/>
                </a:solidFill>
                <a:latin typeface="Fira Code"/>
                <a:ea typeface="Fira Code"/>
                <a:cs typeface="Fira Code"/>
                <a:sym typeface="Fira Code"/>
              </a:endParaRPr>
            </a:p>
          </p:txBody>
        </p:sp>
        <p:cxnSp>
          <p:nvCxnSpPr>
            <p:cNvPr id="793" name="Google Shape;793;p37"/>
            <p:cNvCxnSpPr/>
            <p:nvPr/>
          </p:nvCxnSpPr>
          <p:spPr>
            <a:xfrm>
              <a:off x="1337875" y="1152525"/>
              <a:ext cx="0" cy="2781000"/>
            </a:xfrm>
            <a:prstGeom prst="straightConnector1">
              <a:avLst/>
            </a:prstGeom>
            <a:noFill/>
            <a:ln w="9525" cap="flat" cmpd="sng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3" name="圖片 12">
            <a:extLst>
              <a:ext uri="{FF2B5EF4-FFF2-40B4-BE49-F238E27FC236}">
                <a16:creationId xmlns:a16="http://schemas.microsoft.com/office/drawing/2014/main" id="{1EC268DC-8222-2412-42A8-103989130F2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925" y="2236397"/>
            <a:ext cx="2427759" cy="1704306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F51581A8-FB65-9A84-CB7B-5260D82B190B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10" y="1606464"/>
            <a:ext cx="2415329" cy="21773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76002956"/>
      </p:ext>
    </p:extLst>
  </p:cSld>
  <p:clrMapOvr>
    <a:masterClrMapping/>
  </p:clrMapOvr>
</p:sld>
</file>

<file path=ppt/theme/theme1.xml><?xml version="1.0" encoding="utf-8"?>
<a:theme xmlns:a="http://schemas.openxmlformats.org/drawingml/2006/main" name="Programming Language Workshop for Beginners by Slidesgo">
  <a:themeElements>
    <a:clrScheme name="Simple Light">
      <a:dk1>
        <a:srgbClr val="2E323B"/>
      </a:dk1>
      <a:lt1>
        <a:srgbClr val="FF5858"/>
      </a:lt1>
      <a:dk2>
        <a:srgbClr val="72D9F0"/>
      </a:dk2>
      <a:lt2>
        <a:srgbClr val="FCC642"/>
      </a:lt2>
      <a:accent1>
        <a:srgbClr val="DBA0DB"/>
      </a:accent1>
      <a:accent2>
        <a:srgbClr val="A5CF27"/>
      </a:accent2>
      <a:accent3>
        <a:srgbClr val="E7E7E7"/>
      </a:accent3>
      <a:accent4>
        <a:srgbClr val="707070"/>
      </a:accent4>
      <a:accent5>
        <a:srgbClr val="16191F"/>
      </a:accent5>
      <a:accent6>
        <a:srgbClr val="FFFFFF"/>
      </a:accent6>
      <a:hlink>
        <a:srgbClr val="FF58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1130</Words>
  <Application>Microsoft Macintosh PowerPoint</Application>
  <PresentationFormat>如螢幕大小 (16:9)</PresentationFormat>
  <Paragraphs>246</Paragraphs>
  <Slides>29</Slides>
  <Notes>29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5" baseType="lpstr">
      <vt:lpstr>Songti SC</vt:lpstr>
      <vt:lpstr>Montserrat</vt:lpstr>
      <vt:lpstr>Wingdings</vt:lpstr>
      <vt:lpstr>Arial</vt:lpstr>
      <vt:lpstr>Fira Code</vt:lpstr>
      <vt:lpstr>Programming Language Workshop for Beginners by Slidesgo</vt:lpstr>
      <vt:lpstr>Programming OOP Final Project{</vt:lpstr>
      <vt:lpstr>Contents Of Project</vt:lpstr>
      <vt:lpstr>01</vt:lpstr>
      <vt:lpstr>Automatic Recorder for Volleyball{</vt:lpstr>
      <vt:lpstr>Framework{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Introduction for Class and Logic{</vt:lpstr>
      <vt:lpstr>WBS{</vt:lpstr>
      <vt:lpstr>Task Network/Timeline{</vt:lpstr>
      <vt:lpstr>Teamwork{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Programming OOP Final Project{</dc:title>
  <dc:creator>wenwen</dc:creator>
  <cp:lastModifiedBy>Kun Hao Wu</cp:lastModifiedBy>
  <cp:revision>43</cp:revision>
  <dcterms:modified xsi:type="dcterms:W3CDTF">2022-06-11T17:19:33Z</dcterms:modified>
</cp:coreProperties>
</file>